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2"/>
  </p:notesMasterIdLst>
  <p:sldIdLst>
    <p:sldId id="256" r:id="rId2"/>
    <p:sldId id="258" r:id="rId3"/>
    <p:sldId id="257" r:id="rId4"/>
    <p:sldId id="291" r:id="rId5"/>
    <p:sldId id="304" r:id="rId6"/>
    <p:sldId id="292" r:id="rId7"/>
    <p:sldId id="293" r:id="rId8"/>
    <p:sldId id="294" r:id="rId9"/>
    <p:sldId id="295" r:id="rId10"/>
    <p:sldId id="296" r:id="rId11"/>
    <p:sldId id="297" r:id="rId12"/>
    <p:sldId id="298" r:id="rId13"/>
    <p:sldId id="308" r:id="rId14"/>
    <p:sldId id="299" r:id="rId15"/>
    <p:sldId id="301" r:id="rId16"/>
    <p:sldId id="302" r:id="rId17"/>
    <p:sldId id="303" r:id="rId18"/>
    <p:sldId id="305" r:id="rId19"/>
    <p:sldId id="306" r:id="rId20"/>
    <p:sldId id="307" r:id="rId21"/>
  </p:sldIdLst>
  <p:sldSz cx="9144000" cy="5143500" type="screen16x9"/>
  <p:notesSz cx="6858000" cy="9144000"/>
  <p:embeddedFontLst>
    <p:embeddedFont>
      <p:font typeface="Bebas Neue" panose="020B0604020202020204" charset="0"/>
      <p:regular r:id="rId23"/>
    </p:embeddedFont>
    <p:embeddedFont>
      <p:font typeface="Open Sans" panose="020B0604020202020204" charset="0"/>
      <p:regular r:id="rId24"/>
      <p:bold r:id="rId25"/>
      <p:italic r:id="rId26"/>
      <p:boldItalic r:id="rId27"/>
    </p:embeddedFont>
    <p:embeddedFont>
      <p:font typeface="Nunito Light" panose="020B0604020202020204" charset="-52"/>
      <p:regular r:id="rId28"/>
      <p:italic r:id="rId29"/>
    </p:embeddedFont>
    <p:embeddedFont>
      <p:font typeface="Arimo"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E64110-4528-4C87-8BB7-CE09869E99C9}">
  <a:tblStyle styleId="{16E64110-4528-4C87-8BB7-CE09869E99C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6" d="100"/>
          <a:sy n="116" d="100"/>
        </p:scale>
        <p:origin x="518"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2.jpeg>
</file>

<file path=ppt/media/image3.png>
</file>

<file path=ppt/media/image4.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25217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780608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824411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919616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031783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289c41b30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289c41b30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969202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626939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59539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884263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99933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27ee146c3c_0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27ee146c3c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06358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45167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66035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843539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675048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27ee146c3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27ee146c3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017445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p:cNvGrpSpPr/>
        <p:nvPr/>
      </p:nvGrpSpPr>
      <p:grpSpPr>
        <a:xfrm>
          <a:off x="0" y="0"/>
          <a:ext cx="0" cy="0"/>
          <a:chOff x="0" y="0"/>
          <a:chExt cx="0" cy="0"/>
        </a:xfrm>
      </p:grpSpPr>
      <p:sp>
        <p:nvSpPr>
          <p:cNvPr id="1028" name="Google Shape;1028;g228d83292e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 name="Google Shape;1029;g228d83292e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07433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002350" y="1025375"/>
            <a:ext cx="5139300" cy="25962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6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38300" y="3621525"/>
            <a:ext cx="4528800" cy="411600"/>
          </a:xfrm>
          <a:prstGeom prst="rect">
            <a:avLst/>
          </a:prstGeom>
          <a:gradFill>
            <a:gsLst>
              <a:gs pos="0">
                <a:schemeClr val="accent2"/>
              </a:gs>
              <a:gs pos="100000">
                <a:schemeClr val="dk2"/>
              </a:gs>
            </a:gsLst>
            <a:lin ang="5400012" scaled="0"/>
          </a:grad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926525" y="232275"/>
            <a:ext cx="555000" cy="210300"/>
          </a:xfrm>
          <a:prstGeom prst="rect">
            <a:avLst/>
          </a:prstGeom>
        </p:spPr>
        <p:txBody>
          <a:bodyPr spcFirstLastPara="1" wrap="square" lIns="91425" tIns="91425" rIns="91425" bIns="91425" anchor="ctr" anchorCtr="0">
            <a:noAutofit/>
          </a:bodyPr>
          <a:lstStyle>
            <a:lvl1pPr lvl="0">
              <a:spcBef>
                <a:spcPts val="0"/>
              </a:spcBef>
              <a:spcAft>
                <a:spcPts val="0"/>
              </a:spcAft>
              <a:buSzPts val="1000"/>
              <a:buFont typeface="Bebas Neue"/>
              <a:buNone/>
              <a:defRPr sz="1000">
                <a:latin typeface="Bebas Neue"/>
                <a:ea typeface="Bebas Neue"/>
                <a:cs typeface="Bebas Neue"/>
                <a:sym typeface="Bebas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 name="Google Shape;12;p2"/>
          <p:cNvSpPr txBox="1">
            <a:spLocks noGrp="1"/>
          </p:cNvSpPr>
          <p:nvPr>
            <p:ph type="subTitle" idx="3"/>
          </p:nvPr>
        </p:nvSpPr>
        <p:spPr>
          <a:xfrm>
            <a:off x="1591406"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 name="Google Shape;13;p2"/>
          <p:cNvSpPr txBox="1">
            <a:spLocks noGrp="1"/>
          </p:cNvSpPr>
          <p:nvPr>
            <p:ph type="subTitle" idx="4"/>
          </p:nvPr>
        </p:nvSpPr>
        <p:spPr>
          <a:xfrm>
            <a:off x="2256288"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 name="Google Shape;14;p2"/>
          <p:cNvSpPr txBox="1">
            <a:spLocks noGrp="1"/>
          </p:cNvSpPr>
          <p:nvPr>
            <p:ph type="subTitle" idx="5"/>
          </p:nvPr>
        </p:nvSpPr>
        <p:spPr>
          <a:xfrm>
            <a:off x="7059175" y="186525"/>
            <a:ext cx="1371600" cy="30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000"/>
              <a:buFont typeface="Bebas Neue"/>
              <a:buNone/>
              <a:defRPr>
                <a:solidFill>
                  <a:schemeClr val="lt2"/>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15" name="Google Shape;15;p2"/>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9"/>
        <p:cNvGrpSpPr/>
        <p:nvPr/>
      </p:nvGrpSpPr>
      <p:grpSpPr>
        <a:xfrm>
          <a:off x="0" y="0"/>
          <a:ext cx="0" cy="0"/>
          <a:chOff x="0" y="0"/>
          <a:chExt cx="0" cy="0"/>
        </a:xfrm>
      </p:grpSpPr>
      <p:sp>
        <p:nvSpPr>
          <p:cNvPr id="70" name="Google Shape;70;p11"/>
          <p:cNvSpPr txBox="1">
            <a:spLocks noGrp="1"/>
          </p:cNvSpPr>
          <p:nvPr>
            <p:ph type="title" hasCustomPrompt="1"/>
          </p:nvPr>
        </p:nvSpPr>
        <p:spPr>
          <a:xfrm>
            <a:off x="1856350" y="1757825"/>
            <a:ext cx="5431200" cy="1216200"/>
          </a:xfrm>
          <a:prstGeom prst="rect">
            <a:avLst/>
          </a:prstGeom>
        </p:spPr>
        <p:txBody>
          <a:bodyPr spcFirstLastPara="1" wrap="square" lIns="91425" tIns="91425" rIns="91425" bIns="91425" anchor="b"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71" name="Google Shape;71;p11"/>
          <p:cNvSpPr txBox="1">
            <a:spLocks noGrp="1"/>
          </p:cNvSpPr>
          <p:nvPr>
            <p:ph type="subTitle" idx="1"/>
          </p:nvPr>
        </p:nvSpPr>
        <p:spPr>
          <a:xfrm>
            <a:off x="1856350" y="2974100"/>
            <a:ext cx="5431200" cy="411600"/>
          </a:xfrm>
          <a:prstGeom prst="rect">
            <a:avLst/>
          </a:prstGeom>
          <a:gradFill>
            <a:gsLst>
              <a:gs pos="0">
                <a:schemeClr val="accent2"/>
              </a:gs>
              <a:gs pos="100000">
                <a:schemeClr val="dk2"/>
              </a:gs>
            </a:gsLst>
            <a:lin ang="5400700" scaled="0"/>
          </a:gradFill>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2" name="Google Shape;72;p11"/>
          <p:cNvSpPr txBox="1">
            <a:spLocks noGrp="1"/>
          </p:cNvSpPr>
          <p:nvPr>
            <p:ph type="subTitle" idx="2"/>
          </p:nvPr>
        </p:nvSpPr>
        <p:spPr>
          <a:xfrm>
            <a:off x="926525"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 name="Google Shape;73;p11"/>
          <p:cNvSpPr txBox="1">
            <a:spLocks noGrp="1"/>
          </p:cNvSpPr>
          <p:nvPr>
            <p:ph type="subTitle" idx="3"/>
          </p:nvPr>
        </p:nvSpPr>
        <p:spPr>
          <a:xfrm>
            <a:off x="1591406"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 name="Google Shape;74;p11"/>
          <p:cNvSpPr txBox="1">
            <a:spLocks noGrp="1"/>
          </p:cNvSpPr>
          <p:nvPr>
            <p:ph type="subTitle" idx="4"/>
          </p:nvPr>
        </p:nvSpPr>
        <p:spPr>
          <a:xfrm>
            <a:off x="2256288"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5" name="Google Shape;75;p11"/>
          <p:cNvSpPr txBox="1">
            <a:spLocks noGrp="1"/>
          </p:cNvSpPr>
          <p:nvPr>
            <p:ph type="subTitle" idx="5"/>
          </p:nvPr>
        </p:nvSpPr>
        <p:spPr>
          <a:xfrm>
            <a:off x="7059175" y="186525"/>
            <a:ext cx="1371600" cy="30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000"/>
              <a:buFont typeface="Bebas Neue"/>
              <a:buNone/>
              <a:defRPr>
                <a:solidFill>
                  <a:schemeClr val="lt2"/>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76" name="Google Shape;76;p11"/>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77" name="Google Shape;77;p11"/>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380400" y="1273525"/>
            <a:ext cx="4445400" cy="17409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6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 name="Google Shape;19;p3"/>
          <p:cNvSpPr txBox="1">
            <a:spLocks noGrp="1"/>
          </p:cNvSpPr>
          <p:nvPr>
            <p:ph type="subTitle" idx="1"/>
          </p:nvPr>
        </p:nvSpPr>
        <p:spPr>
          <a:xfrm>
            <a:off x="2431100" y="3530450"/>
            <a:ext cx="4580400" cy="411600"/>
          </a:xfrm>
          <a:prstGeom prst="rect">
            <a:avLst/>
          </a:prstGeom>
          <a:gradFill>
            <a:gsLst>
              <a:gs pos="0">
                <a:schemeClr val="accent2"/>
              </a:gs>
              <a:gs pos="100000">
                <a:schemeClr val="dk2"/>
              </a:gs>
            </a:gsLst>
            <a:lin ang="5400700" scaled="0"/>
          </a:gradFill>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title" idx="2" hasCustomPrompt="1"/>
          </p:nvPr>
        </p:nvSpPr>
        <p:spPr>
          <a:xfrm>
            <a:off x="714300" y="1764027"/>
            <a:ext cx="1367400" cy="75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0000"/>
              <a:buNone/>
              <a:defRPr sz="75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21" name="Google Shape;21;p3"/>
          <p:cNvSpPr txBox="1">
            <a:spLocks noGrp="1"/>
          </p:cNvSpPr>
          <p:nvPr>
            <p:ph type="subTitle" idx="3"/>
          </p:nvPr>
        </p:nvSpPr>
        <p:spPr>
          <a:xfrm>
            <a:off x="926525"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 name="Google Shape;22;p3"/>
          <p:cNvSpPr txBox="1">
            <a:spLocks noGrp="1"/>
          </p:cNvSpPr>
          <p:nvPr>
            <p:ph type="subTitle" idx="4"/>
          </p:nvPr>
        </p:nvSpPr>
        <p:spPr>
          <a:xfrm>
            <a:off x="1591406"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 name="Google Shape;23;p3"/>
          <p:cNvSpPr txBox="1">
            <a:spLocks noGrp="1"/>
          </p:cNvSpPr>
          <p:nvPr>
            <p:ph type="subTitle" idx="5"/>
          </p:nvPr>
        </p:nvSpPr>
        <p:spPr>
          <a:xfrm>
            <a:off x="2256288"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 name="Google Shape;24;p3"/>
          <p:cNvSpPr txBox="1">
            <a:spLocks noGrp="1"/>
          </p:cNvSpPr>
          <p:nvPr>
            <p:ph type="subTitle" idx="6"/>
          </p:nvPr>
        </p:nvSpPr>
        <p:spPr>
          <a:xfrm>
            <a:off x="7059175" y="186525"/>
            <a:ext cx="1371600" cy="30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000"/>
              <a:buFont typeface="Bebas Neue"/>
              <a:buNone/>
              <a:defRPr>
                <a:solidFill>
                  <a:schemeClr val="lt2"/>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25" name="Google Shape;25;p3"/>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26" name="Google Shape;26;p3"/>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20000" y="539500"/>
            <a:ext cx="4401300" cy="13698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 name="Google Shape;29;p4"/>
          <p:cNvSpPr txBox="1">
            <a:spLocks noGrp="1"/>
          </p:cNvSpPr>
          <p:nvPr>
            <p:ph type="body" idx="1"/>
          </p:nvPr>
        </p:nvSpPr>
        <p:spPr>
          <a:xfrm>
            <a:off x="720000" y="1909375"/>
            <a:ext cx="6233400" cy="2694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lt2"/>
              </a:buClr>
              <a:buSzPts val="1600"/>
              <a:buChar char="●"/>
              <a:defRPr/>
            </a:lvl1pPr>
            <a:lvl2pPr marL="914400" lvl="1" indent="-317500" rtl="0">
              <a:lnSpc>
                <a:spcPct val="100000"/>
              </a:lnSpc>
              <a:spcBef>
                <a:spcPts val="1000"/>
              </a:spcBef>
              <a:spcAft>
                <a:spcPts val="0"/>
              </a:spcAft>
              <a:buClr>
                <a:schemeClr val="lt2"/>
              </a:buClr>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cxnSp>
        <p:nvCxnSpPr>
          <p:cNvPr id="30" name="Google Shape;30;p4"/>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31" name="Google Shape;31;p4"/>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5394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5"/>
          <p:cNvSpPr txBox="1">
            <a:spLocks noGrp="1"/>
          </p:cNvSpPr>
          <p:nvPr>
            <p:ph type="subTitle" idx="1"/>
          </p:nvPr>
        </p:nvSpPr>
        <p:spPr>
          <a:xfrm>
            <a:off x="5055284" y="360874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583300" y="360874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5055275" y="330072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700"/>
              <a:buFont typeface="Bebas Neue"/>
              <a:buNone/>
              <a:defRPr sz="2700">
                <a:solidFill>
                  <a:schemeClr val="dk1"/>
                </a:solidFill>
                <a:latin typeface="Bebas Neue"/>
                <a:ea typeface="Bebas Neue"/>
                <a:cs typeface="Bebas Neue"/>
                <a:sym typeface="Bebas Neue"/>
              </a:defRPr>
            </a:lvl1pPr>
            <a:lvl2pPr lvl="1" algn="ctr" rtl="0">
              <a:lnSpc>
                <a:spcPct val="100000"/>
              </a:lnSpc>
              <a:spcBef>
                <a:spcPts val="0"/>
              </a:spcBef>
              <a:spcAft>
                <a:spcPts val="0"/>
              </a:spcAft>
              <a:buSzPts val="2700"/>
              <a:buFont typeface="Bebas Neue"/>
              <a:buNone/>
              <a:defRPr sz="2700">
                <a:latin typeface="Bebas Neue"/>
                <a:ea typeface="Bebas Neue"/>
                <a:cs typeface="Bebas Neue"/>
                <a:sym typeface="Bebas Neue"/>
              </a:defRPr>
            </a:lvl2pPr>
            <a:lvl3pPr lvl="2" algn="ctr" rtl="0">
              <a:lnSpc>
                <a:spcPct val="100000"/>
              </a:lnSpc>
              <a:spcBef>
                <a:spcPts val="0"/>
              </a:spcBef>
              <a:spcAft>
                <a:spcPts val="0"/>
              </a:spcAft>
              <a:buSzPts val="2700"/>
              <a:buFont typeface="Bebas Neue"/>
              <a:buNone/>
              <a:defRPr sz="2700">
                <a:latin typeface="Bebas Neue"/>
                <a:ea typeface="Bebas Neue"/>
                <a:cs typeface="Bebas Neue"/>
                <a:sym typeface="Bebas Neue"/>
              </a:defRPr>
            </a:lvl3pPr>
            <a:lvl4pPr lvl="3" algn="ctr" rtl="0">
              <a:lnSpc>
                <a:spcPct val="100000"/>
              </a:lnSpc>
              <a:spcBef>
                <a:spcPts val="0"/>
              </a:spcBef>
              <a:spcAft>
                <a:spcPts val="0"/>
              </a:spcAft>
              <a:buSzPts val="2700"/>
              <a:buFont typeface="Bebas Neue"/>
              <a:buNone/>
              <a:defRPr sz="2700">
                <a:latin typeface="Bebas Neue"/>
                <a:ea typeface="Bebas Neue"/>
                <a:cs typeface="Bebas Neue"/>
                <a:sym typeface="Bebas Neue"/>
              </a:defRPr>
            </a:lvl4pPr>
            <a:lvl5pPr lvl="4" algn="ctr" rtl="0">
              <a:lnSpc>
                <a:spcPct val="100000"/>
              </a:lnSpc>
              <a:spcBef>
                <a:spcPts val="0"/>
              </a:spcBef>
              <a:spcAft>
                <a:spcPts val="0"/>
              </a:spcAft>
              <a:buSzPts val="2700"/>
              <a:buFont typeface="Bebas Neue"/>
              <a:buNone/>
              <a:defRPr sz="2700">
                <a:latin typeface="Bebas Neue"/>
                <a:ea typeface="Bebas Neue"/>
                <a:cs typeface="Bebas Neue"/>
                <a:sym typeface="Bebas Neue"/>
              </a:defRPr>
            </a:lvl5pPr>
            <a:lvl6pPr lvl="5" algn="ctr" rtl="0">
              <a:lnSpc>
                <a:spcPct val="100000"/>
              </a:lnSpc>
              <a:spcBef>
                <a:spcPts val="0"/>
              </a:spcBef>
              <a:spcAft>
                <a:spcPts val="0"/>
              </a:spcAft>
              <a:buSzPts val="2700"/>
              <a:buFont typeface="Bebas Neue"/>
              <a:buNone/>
              <a:defRPr sz="2700">
                <a:latin typeface="Bebas Neue"/>
                <a:ea typeface="Bebas Neue"/>
                <a:cs typeface="Bebas Neue"/>
                <a:sym typeface="Bebas Neue"/>
              </a:defRPr>
            </a:lvl6pPr>
            <a:lvl7pPr lvl="6" algn="ctr" rtl="0">
              <a:lnSpc>
                <a:spcPct val="100000"/>
              </a:lnSpc>
              <a:spcBef>
                <a:spcPts val="0"/>
              </a:spcBef>
              <a:spcAft>
                <a:spcPts val="0"/>
              </a:spcAft>
              <a:buSzPts val="2700"/>
              <a:buFont typeface="Bebas Neue"/>
              <a:buNone/>
              <a:defRPr sz="2700">
                <a:latin typeface="Bebas Neue"/>
                <a:ea typeface="Bebas Neue"/>
                <a:cs typeface="Bebas Neue"/>
                <a:sym typeface="Bebas Neue"/>
              </a:defRPr>
            </a:lvl7pPr>
            <a:lvl8pPr lvl="7" algn="ctr" rtl="0">
              <a:lnSpc>
                <a:spcPct val="100000"/>
              </a:lnSpc>
              <a:spcBef>
                <a:spcPts val="0"/>
              </a:spcBef>
              <a:spcAft>
                <a:spcPts val="0"/>
              </a:spcAft>
              <a:buSzPts val="2700"/>
              <a:buFont typeface="Bebas Neue"/>
              <a:buNone/>
              <a:defRPr sz="2700">
                <a:latin typeface="Bebas Neue"/>
                <a:ea typeface="Bebas Neue"/>
                <a:cs typeface="Bebas Neue"/>
                <a:sym typeface="Bebas Neue"/>
              </a:defRPr>
            </a:lvl8pPr>
            <a:lvl9pPr lvl="8" algn="ctr" rtl="0">
              <a:lnSpc>
                <a:spcPct val="100000"/>
              </a:lnSpc>
              <a:spcBef>
                <a:spcPts val="0"/>
              </a:spcBef>
              <a:spcAft>
                <a:spcPts val="0"/>
              </a:spcAft>
              <a:buSzPts val="2700"/>
              <a:buFont typeface="Bebas Neue"/>
              <a:buNone/>
              <a:defRPr sz="2700">
                <a:latin typeface="Bebas Neue"/>
                <a:ea typeface="Bebas Neue"/>
                <a:cs typeface="Bebas Neue"/>
                <a:sym typeface="Bebas Neue"/>
              </a:defRPr>
            </a:lvl9pPr>
          </a:lstStyle>
          <a:p>
            <a:endParaRPr/>
          </a:p>
        </p:txBody>
      </p:sp>
      <p:sp>
        <p:nvSpPr>
          <p:cNvPr id="37" name="Google Shape;37;p5"/>
          <p:cNvSpPr txBox="1">
            <a:spLocks noGrp="1"/>
          </p:cNvSpPr>
          <p:nvPr>
            <p:ph type="subTitle" idx="4"/>
          </p:nvPr>
        </p:nvSpPr>
        <p:spPr>
          <a:xfrm>
            <a:off x="1583300" y="330072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700"/>
              <a:buFont typeface="Bebas Neue"/>
              <a:buNone/>
              <a:defRPr sz="2700">
                <a:solidFill>
                  <a:schemeClr val="dk1"/>
                </a:solidFill>
                <a:latin typeface="Bebas Neue"/>
                <a:ea typeface="Bebas Neue"/>
                <a:cs typeface="Bebas Neue"/>
                <a:sym typeface="Bebas Neue"/>
              </a:defRPr>
            </a:lvl1pPr>
            <a:lvl2pPr lvl="1" algn="ctr" rtl="0">
              <a:lnSpc>
                <a:spcPct val="100000"/>
              </a:lnSpc>
              <a:spcBef>
                <a:spcPts val="0"/>
              </a:spcBef>
              <a:spcAft>
                <a:spcPts val="0"/>
              </a:spcAft>
              <a:buSzPts val="2700"/>
              <a:buFont typeface="Bebas Neue"/>
              <a:buNone/>
              <a:defRPr sz="2700">
                <a:latin typeface="Bebas Neue"/>
                <a:ea typeface="Bebas Neue"/>
                <a:cs typeface="Bebas Neue"/>
                <a:sym typeface="Bebas Neue"/>
              </a:defRPr>
            </a:lvl2pPr>
            <a:lvl3pPr lvl="2" algn="ctr" rtl="0">
              <a:lnSpc>
                <a:spcPct val="100000"/>
              </a:lnSpc>
              <a:spcBef>
                <a:spcPts val="0"/>
              </a:spcBef>
              <a:spcAft>
                <a:spcPts val="0"/>
              </a:spcAft>
              <a:buSzPts val="2700"/>
              <a:buFont typeface="Bebas Neue"/>
              <a:buNone/>
              <a:defRPr sz="2700">
                <a:latin typeface="Bebas Neue"/>
                <a:ea typeface="Bebas Neue"/>
                <a:cs typeface="Bebas Neue"/>
                <a:sym typeface="Bebas Neue"/>
              </a:defRPr>
            </a:lvl3pPr>
            <a:lvl4pPr lvl="3" algn="ctr" rtl="0">
              <a:lnSpc>
                <a:spcPct val="100000"/>
              </a:lnSpc>
              <a:spcBef>
                <a:spcPts val="0"/>
              </a:spcBef>
              <a:spcAft>
                <a:spcPts val="0"/>
              </a:spcAft>
              <a:buSzPts val="2700"/>
              <a:buFont typeface="Bebas Neue"/>
              <a:buNone/>
              <a:defRPr sz="2700">
                <a:latin typeface="Bebas Neue"/>
                <a:ea typeface="Bebas Neue"/>
                <a:cs typeface="Bebas Neue"/>
                <a:sym typeface="Bebas Neue"/>
              </a:defRPr>
            </a:lvl4pPr>
            <a:lvl5pPr lvl="4" algn="ctr" rtl="0">
              <a:lnSpc>
                <a:spcPct val="100000"/>
              </a:lnSpc>
              <a:spcBef>
                <a:spcPts val="0"/>
              </a:spcBef>
              <a:spcAft>
                <a:spcPts val="0"/>
              </a:spcAft>
              <a:buSzPts val="2700"/>
              <a:buFont typeface="Bebas Neue"/>
              <a:buNone/>
              <a:defRPr sz="2700">
                <a:latin typeface="Bebas Neue"/>
                <a:ea typeface="Bebas Neue"/>
                <a:cs typeface="Bebas Neue"/>
                <a:sym typeface="Bebas Neue"/>
              </a:defRPr>
            </a:lvl5pPr>
            <a:lvl6pPr lvl="5" algn="ctr" rtl="0">
              <a:lnSpc>
                <a:spcPct val="100000"/>
              </a:lnSpc>
              <a:spcBef>
                <a:spcPts val="0"/>
              </a:spcBef>
              <a:spcAft>
                <a:spcPts val="0"/>
              </a:spcAft>
              <a:buSzPts val="2700"/>
              <a:buFont typeface="Bebas Neue"/>
              <a:buNone/>
              <a:defRPr sz="2700">
                <a:latin typeface="Bebas Neue"/>
                <a:ea typeface="Bebas Neue"/>
                <a:cs typeface="Bebas Neue"/>
                <a:sym typeface="Bebas Neue"/>
              </a:defRPr>
            </a:lvl6pPr>
            <a:lvl7pPr lvl="6" algn="ctr" rtl="0">
              <a:lnSpc>
                <a:spcPct val="100000"/>
              </a:lnSpc>
              <a:spcBef>
                <a:spcPts val="0"/>
              </a:spcBef>
              <a:spcAft>
                <a:spcPts val="0"/>
              </a:spcAft>
              <a:buSzPts val="2700"/>
              <a:buFont typeface="Bebas Neue"/>
              <a:buNone/>
              <a:defRPr sz="2700">
                <a:latin typeface="Bebas Neue"/>
                <a:ea typeface="Bebas Neue"/>
                <a:cs typeface="Bebas Neue"/>
                <a:sym typeface="Bebas Neue"/>
              </a:defRPr>
            </a:lvl7pPr>
            <a:lvl8pPr lvl="7" algn="ctr" rtl="0">
              <a:lnSpc>
                <a:spcPct val="100000"/>
              </a:lnSpc>
              <a:spcBef>
                <a:spcPts val="0"/>
              </a:spcBef>
              <a:spcAft>
                <a:spcPts val="0"/>
              </a:spcAft>
              <a:buSzPts val="2700"/>
              <a:buFont typeface="Bebas Neue"/>
              <a:buNone/>
              <a:defRPr sz="2700">
                <a:latin typeface="Bebas Neue"/>
                <a:ea typeface="Bebas Neue"/>
                <a:cs typeface="Bebas Neue"/>
                <a:sym typeface="Bebas Neue"/>
              </a:defRPr>
            </a:lvl8pPr>
            <a:lvl9pPr lvl="8" algn="ctr" rtl="0">
              <a:lnSpc>
                <a:spcPct val="100000"/>
              </a:lnSpc>
              <a:spcBef>
                <a:spcPts val="0"/>
              </a:spcBef>
              <a:spcAft>
                <a:spcPts val="0"/>
              </a:spcAft>
              <a:buSzPts val="2700"/>
              <a:buFont typeface="Bebas Neue"/>
              <a:buNone/>
              <a:defRPr sz="2700">
                <a:latin typeface="Bebas Neue"/>
                <a:ea typeface="Bebas Neue"/>
                <a:cs typeface="Bebas Neue"/>
                <a:sym typeface="Bebas Neue"/>
              </a:defRPr>
            </a:lvl9pPr>
          </a:lstStyle>
          <a:p>
            <a:endParaRPr/>
          </a:p>
        </p:txBody>
      </p:sp>
      <p:cxnSp>
        <p:nvCxnSpPr>
          <p:cNvPr id="38" name="Google Shape;38;p5"/>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39" name="Google Shape;39;p5"/>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720000" y="5394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42" name="Google Shape;42;p6"/>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43" name="Google Shape;43;p6"/>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720000" y="539450"/>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 name="Google Shape;46;p7"/>
          <p:cNvSpPr txBox="1">
            <a:spLocks noGrp="1"/>
          </p:cNvSpPr>
          <p:nvPr>
            <p:ph type="subTitle" idx="1"/>
          </p:nvPr>
        </p:nvSpPr>
        <p:spPr>
          <a:xfrm>
            <a:off x="720000" y="1541950"/>
            <a:ext cx="42948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Nunito Light"/>
              <a:buChar char="●"/>
              <a:defRPr/>
            </a:lvl1pPr>
            <a:lvl2pPr lvl="1" algn="ctr" rtl="0">
              <a:lnSpc>
                <a:spcPct val="100000"/>
              </a:lnSpc>
              <a:spcBef>
                <a:spcPts val="0"/>
              </a:spcBef>
              <a:spcAft>
                <a:spcPts val="0"/>
              </a:spcAft>
              <a:buClr>
                <a:srgbClr val="E76A28"/>
              </a:buClr>
              <a:buSzPts val="1400"/>
              <a:buFont typeface="Nunito Light"/>
              <a:buChar char="○"/>
              <a:defRPr/>
            </a:lvl2pPr>
            <a:lvl3pPr lvl="2" algn="ctr" rtl="0">
              <a:lnSpc>
                <a:spcPct val="100000"/>
              </a:lnSpc>
              <a:spcBef>
                <a:spcPts val="0"/>
              </a:spcBef>
              <a:spcAft>
                <a:spcPts val="0"/>
              </a:spcAft>
              <a:buClr>
                <a:srgbClr val="E76A28"/>
              </a:buClr>
              <a:buSzPts val="1400"/>
              <a:buFont typeface="Nunito Light"/>
              <a:buChar char="■"/>
              <a:defRPr/>
            </a:lvl3pPr>
            <a:lvl4pPr lvl="3" algn="ctr" rtl="0">
              <a:lnSpc>
                <a:spcPct val="100000"/>
              </a:lnSpc>
              <a:spcBef>
                <a:spcPts val="0"/>
              </a:spcBef>
              <a:spcAft>
                <a:spcPts val="0"/>
              </a:spcAft>
              <a:buClr>
                <a:srgbClr val="E76A28"/>
              </a:buClr>
              <a:buSzPts val="14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400"/>
              <a:buFont typeface="Nunito Light"/>
              <a:buChar char="●"/>
              <a:defRPr/>
            </a:lvl7pPr>
            <a:lvl8pPr lvl="7" algn="ctr" rtl="0">
              <a:lnSpc>
                <a:spcPct val="100000"/>
              </a:lnSpc>
              <a:spcBef>
                <a:spcPts val="0"/>
              </a:spcBef>
              <a:spcAft>
                <a:spcPts val="0"/>
              </a:spcAft>
              <a:buClr>
                <a:srgbClr val="999999"/>
              </a:buClr>
              <a:buSzPts val="14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cxnSp>
        <p:nvCxnSpPr>
          <p:cNvPr id="47" name="Google Shape;47;p7"/>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48" name="Google Shape;48;p7"/>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1969250" y="2047600"/>
            <a:ext cx="5205300" cy="10482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51" name="Google Shape;51;p8"/>
          <p:cNvSpPr txBox="1">
            <a:spLocks noGrp="1"/>
          </p:cNvSpPr>
          <p:nvPr>
            <p:ph type="subTitle" idx="1"/>
          </p:nvPr>
        </p:nvSpPr>
        <p:spPr>
          <a:xfrm>
            <a:off x="926525"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2" name="Google Shape;52;p8"/>
          <p:cNvSpPr txBox="1">
            <a:spLocks noGrp="1"/>
          </p:cNvSpPr>
          <p:nvPr>
            <p:ph type="subTitle" idx="2"/>
          </p:nvPr>
        </p:nvSpPr>
        <p:spPr>
          <a:xfrm>
            <a:off x="1591406"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 name="Google Shape;53;p8"/>
          <p:cNvSpPr txBox="1">
            <a:spLocks noGrp="1"/>
          </p:cNvSpPr>
          <p:nvPr>
            <p:ph type="subTitle" idx="3"/>
          </p:nvPr>
        </p:nvSpPr>
        <p:spPr>
          <a:xfrm>
            <a:off x="2256288"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 name="Google Shape;54;p8"/>
          <p:cNvSpPr txBox="1">
            <a:spLocks noGrp="1"/>
          </p:cNvSpPr>
          <p:nvPr>
            <p:ph type="subTitle" idx="4"/>
          </p:nvPr>
        </p:nvSpPr>
        <p:spPr>
          <a:xfrm>
            <a:off x="7059175" y="186525"/>
            <a:ext cx="1371600" cy="30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000"/>
              <a:buFont typeface="Bebas Neue"/>
              <a:buNone/>
              <a:defRPr>
                <a:solidFill>
                  <a:schemeClr val="lt2"/>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55" name="Google Shape;55;p8"/>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8"/>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2135550" y="1673950"/>
            <a:ext cx="4872900" cy="146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9" name="Google Shape;59;p9"/>
          <p:cNvSpPr txBox="1">
            <a:spLocks noGrp="1"/>
          </p:cNvSpPr>
          <p:nvPr>
            <p:ph type="subTitle" idx="1"/>
          </p:nvPr>
        </p:nvSpPr>
        <p:spPr>
          <a:xfrm>
            <a:off x="2135550" y="3058350"/>
            <a:ext cx="4872900" cy="411600"/>
          </a:xfrm>
          <a:prstGeom prst="rect">
            <a:avLst/>
          </a:prstGeom>
          <a:gradFill>
            <a:gsLst>
              <a:gs pos="0">
                <a:schemeClr val="accent2"/>
              </a:gs>
              <a:gs pos="100000">
                <a:schemeClr val="dk2"/>
              </a:gs>
            </a:gsLst>
            <a:lin ang="5400700" scaled="0"/>
          </a:gradFill>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0" name="Google Shape;60;p9"/>
          <p:cNvSpPr txBox="1">
            <a:spLocks noGrp="1"/>
          </p:cNvSpPr>
          <p:nvPr>
            <p:ph type="subTitle" idx="2"/>
          </p:nvPr>
        </p:nvSpPr>
        <p:spPr>
          <a:xfrm>
            <a:off x="926525"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 name="Google Shape;61;p9"/>
          <p:cNvSpPr txBox="1">
            <a:spLocks noGrp="1"/>
          </p:cNvSpPr>
          <p:nvPr>
            <p:ph type="subTitle" idx="3"/>
          </p:nvPr>
        </p:nvSpPr>
        <p:spPr>
          <a:xfrm>
            <a:off x="1591406"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 name="Google Shape;62;p9"/>
          <p:cNvSpPr txBox="1">
            <a:spLocks noGrp="1"/>
          </p:cNvSpPr>
          <p:nvPr>
            <p:ph type="subTitle" idx="4"/>
          </p:nvPr>
        </p:nvSpPr>
        <p:spPr>
          <a:xfrm>
            <a:off x="2256288" y="232275"/>
            <a:ext cx="555000" cy="2103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Font typeface="Bebas Neue"/>
              <a:buNone/>
              <a:defRPr sz="1000">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3" name="Google Shape;63;p9"/>
          <p:cNvSpPr txBox="1">
            <a:spLocks noGrp="1"/>
          </p:cNvSpPr>
          <p:nvPr>
            <p:ph type="subTitle" idx="5"/>
          </p:nvPr>
        </p:nvSpPr>
        <p:spPr>
          <a:xfrm>
            <a:off x="7059175" y="186525"/>
            <a:ext cx="1371600" cy="30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000"/>
              <a:buFont typeface="Bebas Neue"/>
              <a:buNone/>
              <a:defRPr>
                <a:solidFill>
                  <a:schemeClr val="lt2"/>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64" name="Google Shape;64;p9"/>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65" name="Google Shape;65;p9"/>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a:spLocks noGrp="1"/>
          </p:cNvSpPr>
          <p:nvPr>
            <p:ph type="pic" idx="2"/>
          </p:nvPr>
        </p:nvSpPr>
        <p:spPr>
          <a:xfrm>
            <a:off x="0" y="-8100"/>
            <a:ext cx="9144000" cy="5143500"/>
          </a:xfrm>
          <a:prstGeom prst="rect">
            <a:avLst/>
          </a:prstGeom>
          <a:noFill/>
          <a:ln>
            <a:noFill/>
          </a:ln>
        </p:spPr>
      </p:sp>
      <p:sp>
        <p:nvSpPr>
          <p:cNvPr id="68" name="Google Shape;68;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9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2"/>
              </a:buClr>
              <a:buSzPts val="1400"/>
              <a:buFont typeface="Arimo"/>
              <a:buChar char="●"/>
              <a:defRPr>
                <a:solidFill>
                  <a:schemeClr val="dk1"/>
                </a:solidFill>
                <a:latin typeface="Arimo"/>
                <a:ea typeface="Arimo"/>
                <a:cs typeface="Arimo"/>
                <a:sym typeface="Arimo"/>
              </a:defRPr>
            </a:lvl1pPr>
            <a:lvl2pPr marL="914400" lvl="1"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marL="1371600" lvl="2"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marL="1828800" lvl="3"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marL="2286000" lvl="4"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marL="2743200" lvl="5"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marL="3200400" lvl="6"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marL="3657600" lvl="7"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marL="4114800" lvl="8"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s://stalkface.com/en/"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5"/>
          <p:cNvSpPr txBox="1">
            <a:spLocks noGrp="1"/>
          </p:cNvSpPr>
          <p:nvPr>
            <p:ph type="ctrTitle"/>
          </p:nvPr>
        </p:nvSpPr>
        <p:spPr>
          <a:xfrm>
            <a:off x="2024858" y="442575"/>
            <a:ext cx="5139300" cy="3230123"/>
          </a:xfrm>
          <a:prstGeom prst="rect">
            <a:avLst/>
          </a:prstGeom>
        </p:spPr>
        <p:txBody>
          <a:bodyPr spcFirstLastPara="1" wrap="square" lIns="91425" tIns="91425" rIns="91425" bIns="91425" anchor="b" anchorCtr="0">
            <a:noAutofit/>
          </a:bodyPr>
          <a:lstStyle/>
          <a:p>
            <a:pPr lvl="0"/>
            <a:r>
              <a:rPr lang="en" sz="4800" dirty="0"/>
              <a:t>OSINT Texnologiyasidan Operativ Maqsadlarda Foydalanish usullari</a:t>
            </a:r>
            <a:br>
              <a:rPr lang="en" sz="4800" dirty="0"/>
            </a:br>
            <a:r>
              <a:rPr lang="en-US" sz="4400" dirty="0">
                <a:solidFill>
                  <a:schemeClr val="lt2"/>
                </a:solidFill>
              </a:rPr>
              <a:t>Open Source Intelligence</a:t>
            </a:r>
            <a:endParaRPr sz="4400" dirty="0">
              <a:solidFill>
                <a:schemeClr val="lt2"/>
              </a:solidFill>
            </a:endParaRPr>
          </a:p>
        </p:txBody>
      </p:sp>
      <p:sp>
        <p:nvSpPr>
          <p:cNvPr id="89" name="Google Shape;89;p15"/>
          <p:cNvSpPr txBox="1">
            <a:spLocks noGrp="1"/>
          </p:cNvSpPr>
          <p:nvPr>
            <p:ph type="subTitle" idx="2"/>
          </p:nvPr>
        </p:nvSpPr>
        <p:spPr>
          <a:xfrm>
            <a:off x="926524" y="232275"/>
            <a:ext cx="847639" cy="210300"/>
          </a:xfrm>
          <a:prstGeom prst="rect">
            <a:avLst/>
          </a:prstGeom>
        </p:spPr>
        <p:txBody>
          <a:bodyPr spcFirstLastPara="1" wrap="square" lIns="91425" tIns="91425" rIns="91425" bIns="91425" anchor="ctr" anchorCtr="0">
            <a:noAutofit/>
          </a:bodyPr>
          <a:lstStyle/>
          <a:p>
            <a:pPr marL="0" indent="0"/>
            <a:r>
              <a:rPr lang="en-US" dirty="0"/>
              <a:t>Techniques</a:t>
            </a:r>
          </a:p>
        </p:txBody>
      </p:sp>
      <p:sp>
        <p:nvSpPr>
          <p:cNvPr id="90" name="Google Shape;90;p15"/>
          <p:cNvSpPr txBox="1">
            <a:spLocks noGrp="1"/>
          </p:cNvSpPr>
          <p:nvPr>
            <p:ph type="subTitle" idx="3"/>
          </p:nvPr>
        </p:nvSpPr>
        <p:spPr>
          <a:xfrm>
            <a:off x="1715508" y="232275"/>
            <a:ext cx="555000" cy="210300"/>
          </a:xfrm>
          <a:prstGeom prst="rect">
            <a:avLst/>
          </a:prstGeom>
        </p:spPr>
        <p:txBody>
          <a:bodyPr spcFirstLastPara="1" wrap="square" lIns="91425" tIns="91425" rIns="91425" bIns="91425" anchor="ctr" anchorCtr="0">
            <a:noAutofit/>
          </a:bodyPr>
          <a:lstStyle/>
          <a:p>
            <a:pPr marL="0" indent="0"/>
            <a:r>
              <a:rPr lang="en-US" dirty="0"/>
              <a:t>Tools </a:t>
            </a:r>
          </a:p>
        </p:txBody>
      </p:sp>
      <p:sp>
        <p:nvSpPr>
          <p:cNvPr id="91" name="Google Shape;91;p15"/>
          <p:cNvSpPr txBox="1">
            <a:spLocks noGrp="1"/>
          </p:cNvSpPr>
          <p:nvPr>
            <p:ph type="subTitle" idx="4"/>
          </p:nvPr>
        </p:nvSpPr>
        <p:spPr>
          <a:xfrm>
            <a:off x="2333169" y="241355"/>
            <a:ext cx="555000" cy="210300"/>
          </a:xfrm>
          <a:prstGeom prst="rect">
            <a:avLst/>
          </a:prstGeom>
        </p:spPr>
        <p:txBody>
          <a:bodyPr spcFirstLastPara="1" wrap="square" lIns="91425" tIns="91425" rIns="91425" bIns="91425" anchor="ctr" anchorCtr="0">
            <a:noAutofit/>
          </a:bodyPr>
          <a:lstStyle/>
          <a:p>
            <a:pPr marL="0" indent="0"/>
            <a:r>
              <a:rPr lang="en-US" dirty="0"/>
              <a:t>OSINT</a:t>
            </a:r>
          </a:p>
        </p:txBody>
      </p:sp>
      <p:sp>
        <p:nvSpPr>
          <p:cNvPr id="92" name="Google Shape;92;p15"/>
          <p:cNvSpPr txBox="1">
            <a:spLocks noGrp="1"/>
          </p:cNvSpPr>
          <p:nvPr>
            <p:ph type="subTitle" idx="5"/>
          </p:nvPr>
        </p:nvSpPr>
        <p:spPr>
          <a:xfrm>
            <a:off x="7059175" y="186525"/>
            <a:ext cx="1371600" cy="30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OSINT</a:t>
            </a:r>
            <a:endParaRPr dirty="0"/>
          </a:p>
        </p:txBody>
      </p:sp>
      <p:grpSp>
        <p:nvGrpSpPr>
          <p:cNvPr id="93" name="Google Shape;93;p15"/>
          <p:cNvGrpSpPr/>
          <p:nvPr/>
        </p:nvGrpSpPr>
        <p:grpSpPr>
          <a:xfrm>
            <a:off x="706038" y="267220"/>
            <a:ext cx="140222" cy="140409"/>
            <a:chOff x="2741000" y="199475"/>
            <a:chExt cx="191953" cy="192210"/>
          </a:xfrm>
        </p:grpSpPr>
        <p:sp>
          <p:nvSpPr>
            <p:cNvPr id="94" name="Google Shape;94;p15"/>
            <p:cNvSpPr/>
            <p:nvPr/>
          </p:nvSpPr>
          <p:spPr>
            <a:xfrm>
              <a:off x="2741000"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15"/>
            <p:cNvSpPr/>
            <p:nvPr/>
          </p:nvSpPr>
          <p:spPr>
            <a:xfrm>
              <a:off x="2741000"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15"/>
            <p:cNvSpPr/>
            <p:nvPr/>
          </p:nvSpPr>
          <p:spPr>
            <a:xfrm>
              <a:off x="2741000"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15"/>
            <p:cNvSpPr/>
            <p:nvPr/>
          </p:nvSpPr>
          <p:spPr>
            <a:xfrm>
              <a:off x="2815215"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15"/>
            <p:cNvSpPr/>
            <p:nvPr/>
          </p:nvSpPr>
          <p:spPr>
            <a:xfrm>
              <a:off x="2815215"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15"/>
            <p:cNvSpPr/>
            <p:nvPr/>
          </p:nvSpPr>
          <p:spPr>
            <a:xfrm>
              <a:off x="2815215"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15"/>
            <p:cNvSpPr/>
            <p:nvPr/>
          </p:nvSpPr>
          <p:spPr>
            <a:xfrm>
              <a:off x="2889453" y="19947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15"/>
            <p:cNvSpPr/>
            <p:nvPr/>
          </p:nvSpPr>
          <p:spPr>
            <a:xfrm>
              <a:off x="2889453" y="273830"/>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15"/>
            <p:cNvSpPr/>
            <p:nvPr/>
          </p:nvSpPr>
          <p:spPr>
            <a:xfrm>
              <a:off x="2889453" y="348185"/>
              <a:ext cx="43500" cy="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 name="Google Shape;103;p15"/>
          <p:cNvGrpSpPr/>
          <p:nvPr/>
        </p:nvGrpSpPr>
        <p:grpSpPr>
          <a:xfrm>
            <a:off x="345092" y="1237753"/>
            <a:ext cx="1885938" cy="2275613"/>
            <a:chOff x="818300" y="1811250"/>
            <a:chExt cx="1885938" cy="2275613"/>
          </a:xfrm>
        </p:grpSpPr>
        <p:grpSp>
          <p:nvGrpSpPr>
            <p:cNvPr id="104" name="Google Shape;104;p15"/>
            <p:cNvGrpSpPr/>
            <p:nvPr/>
          </p:nvGrpSpPr>
          <p:grpSpPr>
            <a:xfrm>
              <a:off x="818300" y="1811250"/>
              <a:ext cx="1616075" cy="2275613"/>
              <a:chOff x="818300" y="2144625"/>
              <a:chExt cx="1616075" cy="2275613"/>
            </a:xfrm>
          </p:grpSpPr>
          <p:grpSp>
            <p:nvGrpSpPr>
              <p:cNvPr id="105" name="Google Shape;105;p15"/>
              <p:cNvGrpSpPr/>
              <p:nvPr/>
            </p:nvGrpSpPr>
            <p:grpSpPr>
              <a:xfrm>
                <a:off x="818300" y="2470076"/>
                <a:ext cx="1616065" cy="1564413"/>
                <a:chOff x="867250" y="2531276"/>
                <a:chExt cx="1616065" cy="1564413"/>
              </a:xfrm>
            </p:grpSpPr>
            <p:sp>
              <p:nvSpPr>
                <p:cNvPr id="106" name="Google Shape;106;p15"/>
                <p:cNvSpPr/>
                <p:nvPr/>
              </p:nvSpPr>
              <p:spPr>
                <a:xfrm>
                  <a:off x="867250" y="3173775"/>
                  <a:ext cx="916982" cy="921914"/>
                </a:xfrm>
                <a:custGeom>
                  <a:avLst/>
                  <a:gdLst/>
                  <a:ahLst/>
                  <a:cxnLst/>
                  <a:rect l="l" t="t" r="r" b="b"/>
                  <a:pathLst>
                    <a:path w="18781" h="18882" extrusionOk="0">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07;p15"/>
                <p:cNvSpPr/>
                <p:nvPr/>
              </p:nvSpPr>
              <p:spPr>
                <a:xfrm rot="-1490104">
                  <a:off x="1611679" y="2635340"/>
                  <a:ext cx="636418" cy="639841"/>
                </a:xfrm>
                <a:custGeom>
                  <a:avLst/>
                  <a:gdLst/>
                  <a:ahLst/>
                  <a:cxnLst/>
                  <a:rect l="l" t="t" r="r" b="b"/>
                  <a:pathLst>
                    <a:path w="18781" h="18882" extrusionOk="0">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15"/>
                <p:cNvSpPr/>
                <p:nvPr/>
              </p:nvSpPr>
              <p:spPr>
                <a:xfrm rot="-1490218">
                  <a:off x="1870916" y="3323079"/>
                  <a:ext cx="525709" cy="528536"/>
                </a:xfrm>
                <a:custGeom>
                  <a:avLst/>
                  <a:gdLst/>
                  <a:ahLst/>
                  <a:cxnLst/>
                  <a:rect l="l" t="t" r="r" b="b"/>
                  <a:pathLst>
                    <a:path w="18781" h="18882" extrusionOk="0">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 name="Google Shape;109;p15"/>
              <p:cNvSpPr/>
              <p:nvPr/>
            </p:nvSpPr>
            <p:spPr>
              <a:xfrm>
                <a:off x="1075550" y="2784863"/>
                <a:ext cx="194400" cy="19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15"/>
              <p:cNvSpPr/>
              <p:nvPr/>
            </p:nvSpPr>
            <p:spPr>
              <a:xfrm>
                <a:off x="1662950" y="2144625"/>
                <a:ext cx="194400" cy="194400"/>
              </a:xfrm>
              <a:prstGeom prst="ellipse">
                <a:avLst/>
              </a:pr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15"/>
              <p:cNvSpPr/>
              <p:nvPr/>
            </p:nvSpPr>
            <p:spPr>
              <a:xfrm>
                <a:off x="1857350" y="4034504"/>
                <a:ext cx="97800" cy="978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12;p15"/>
              <p:cNvSpPr/>
              <p:nvPr/>
            </p:nvSpPr>
            <p:spPr>
              <a:xfrm>
                <a:off x="972475" y="2603225"/>
                <a:ext cx="42300" cy="42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13;p15"/>
              <p:cNvSpPr/>
              <p:nvPr/>
            </p:nvSpPr>
            <p:spPr>
              <a:xfrm>
                <a:off x="1502050" y="4340138"/>
                <a:ext cx="80100" cy="80100"/>
              </a:xfrm>
              <a:prstGeom prst="ellipse">
                <a:avLst/>
              </a:pr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15"/>
              <p:cNvSpPr/>
              <p:nvPr/>
            </p:nvSpPr>
            <p:spPr>
              <a:xfrm>
                <a:off x="2354275" y="4103438"/>
                <a:ext cx="80100" cy="8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 name="Google Shape;115;p15"/>
            <p:cNvSpPr/>
            <p:nvPr/>
          </p:nvSpPr>
          <p:spPr>
            <a:xfrm flipH="1">
              <a:off x="2323238" y="2634250"/>
              <a:ext cx="381000" cy="495625"/>
            </a:xfrm>
            <a:custGeom>
              <a:avLst/>
              <a:gdLst/>
              <a:ahLst/>
              <a:cxnLst/>
              <a:rect l="l" t="t" r="r" b="b"/>
              <a:pathLst>
                <a:path w="15240" h="19825" extrusionOk="0">
                  <a:moveTo>
                    <a:pt x="13597" y="1"/>
                  </a:moveTo>
                  <a:cubicBezTo>
                    <a:pt x="13347" y="1"/>
                    <a:pt x="13085" y="89"/>
                    <a:pt x="12843" y="294"/>
                  </a:cubicBezTo>
                  <a:lnTo>
                    <a:pt x="4404" y="8733"/>
                  </a:lnTo>
                  <a:lnTo>
                    <a:pt x="4404" y="5698"/>
                  </a:lnTo>
                  <a:cubicBezTo>
                    <a:pt x="4404" y="5298"/>
                    <a:pt x="4304" y="4931"/>
                    <a:pt x="4137" y="4564"/>
                  </a:cubicBezTo>
                  <a:cubicBezTo>
                    <a:pt x="4003" y="4297"/>
                    <a:pt x="3837" y="4063"/>
                    <a:pt x="3636" y="3863"/>
                  </a:cubicBezTo>
                  <a:lnTo>
                    <a:pt x="2702" y="2929"/>
                  </a:lnTo>
                  <a:cubicBezTo>
                    <a:pt x="2452" y="2690"/>
                    <a:pt x="2149" y="2582"/>
                    <a:pt x="1854" y="2582"/>
                  </a:cubicBezTo>
                  <a:cubicBezTo>
                    <a:pt x="1243" y="2582"/>
                    <a:pt x="668" y="3044"/>
                    <a:pt x="668" y="3763"/>
                  </a:cubicBezTo>
                  <a:cubicBezTo>
                    <a:pt x="668" y="4063"/>
                    <a:pt x="801" y="4364"/>
                    <a:pt x="1035" y="4597"/>
                  </a:cubicBezTo>
                  <a:lnTo>
                    <a:pt x="1268" y="4831"/>
                  </a:lnTo>
                  <a:cubicBezTo>
                    <a:pt x="1735" y="5331"/>
                    <a:pt x="2035" y="5998"/>
                    <a:pt x="2035" y="6699"/>
                  </a:cubicBezTo>
                  <a:lnTo>
                    <a:pt x="0" y="14104"/>
                  </a:lnTo>
                  <a:cubicBezTo>
                    <a:pt x="0" y="14704"/>
                    <a:pt x="234" y="15271"/>
                    <a:pt x="668" y="15705"/>
                  </a:cubicBezTo>
                  <a:lnTo>
                    <a:pt x="4137" y="19174"/>
                  </a:lnTo>
                  <a:cubicBezTo>
                    <a:pt x="4587" y="19608"/>
                    <a:pt x="5171" y="19825"/>
                    <a:pt x="5750" y="19825"/>
                  </a:cubicBezTo>
                  <a:cubicBezTo>
                    <a:pt x="6330" y="19825"/>
                    <a:pt x="6905" y="19608"/>
                    <a:pt x="7339" y="19174"/>
                  </a:cubicBezTo>
                  <a:lnTo>
                    <a:pt x="13177" y="13337"/>
                  </a:lnTo>
                  <a:cubicBezTo>
                    <a:pt x="13410" y="13103"/>
                    <a:pt x="13510" y="12803"/>
                    <a:pt x="13510" y="12503"/>
                  </a:cubicBezTo>
                  <a:cubicBezTo>
                    <a:pt x="13510" y="11784"/>
                    <a:pt x="12935" y="11307"/>
                    <a:pt x="12335" y="11307"/>
                  </a:cubicBezTo>
                  <a:cubicBezTo>
                    <a:pt x="12044" y="11307"/>
                    <a:pt x="11748" y="11418"/>
                    <a:pt x="11509" y="11669"/>
                  </a:cubicBezTo>
                  <a:lnTo>
                    <a:pt x="12176" y="10968"/>
                  </a:lnTo>
                  <a:cubicBezTo>
                    <a:pt x="13186" y="10135"/>
                    <a:pt x="12361" y="8843"/>
                    <a:pt x="11408" y="8843"/>
                  </a:cubicBezTo>
                  <a:cubicBezTo>
                    <a:pt x="11210" y="8843"/>
                    <a:pt x="11006" y="8899"/>
                    <a:pt x="10811" y="9027"/>
                  </a:cubicBezTo>
                  <a:lnTo>
                    <a:pt x="10811" y="9027"/>
                  </a:lnTo>
                  <a:lnTo>
                    <a:pt x="10842" y="9000"/>
                  </a:lnTo>
                  <a:cubicBezTo>
                    <a:pt x="11542" y="8119"/>
                    <a:pt x="10811" y="7035"/>
                    <a:pt x="9933" y="7035"/>
                  </a:cubicBezTo>
                  <a:cubicBezTo>
                    <a:pt x="9682" y="7035"/>
                    <a:pt x="9419" y="7124"/>
                    <a:pt x="9174" y="7332"/>
                  </a:cubicBezTo>
                  <a:lnTo>
                    <a:pt x="14511" y="1962"/>
                  </a:lnTo>
                  <a:cubicBezTo>
                    <a:pt x="15239" y="1103"/>
                    <a:pt x="14486" y="1"/>
                    <a:pt x="13597"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 name="Google Shape;116;p15"/>
          <p:cNvGrpSpPr/>
          <p:nvPr/>
        </p:nvGrpSpPr>
        <p:grpSpPr>
          <a:xfrm>
            <a:off x="6967962" y="1149650"/>
            <a:ext cx="2059600" cy="2523048"/>
            <a:chOff x="2962600" y="1787438"/>
            <a:chExt cx="2059600" cy="2523048"/>
          </a:xfrm>
        </p:grpSpPr>
        <p:sp>
          <p:nvSpPr>
            <p:cNvPr id="117" name="Google Shape;117;p15"/>
            <p:cNvSpPr/>
            <p:nvPr/>
          </p:nvSpPr>
          <p:spPr>
            <a:xfrm>
              <a:off x="3488800" y="2222313"/>
              <a:ext cx="1161675" cy="555400"/>
            </a:xfrm>
            <a:custGeom>
              <a:avLst/>
              <a:gdLst/>
              <a:ahLst/>
              <a:cxnLst/>
              <a:rect l="l" t="t" r="r" b="b"/>
              <a:pathLst>
                <a:path w="46467" h="22216" extrusionOk="0">
                  <a:moveTo>
                    <a:pt x="24418" y="0"/>
                  </a:moveTo>
                  <a:cubicBezTo>
                    <a:pt x="17713" y="33"/>
                    <a:pt x="12042" y="5004"/>
                    <a:pt x="11175" y="11675"/>
                  </a:cubicBezTo>
                  <a:cubicBezTo>
                    <a:pt x="10975" y="11675"/>
                    <a:pt x="10808" y="11642"/>
                    <a:pt x="10608" y="11642"/>
                  </a:cubicBezTo>
                  <a:cubicBezTo>
                    <a:pt x="4737" y="11642"/>
                    <a:pt x="0" y="16378"/>
                    <a:pt x="0" y="22216"/>
                  </a:cubicBezTo>
                  <a:lnTo>
                    <a:pt x="46233" y="22216"/>
                  </a:lnTo>
                  <a:cubicBezTo>
                    <a:pt x="46367" y="21582"/>
                    <a:pt x="46467" y="20915"/>
                    <a:pt x="46467" y="20248"/>
                  </a:cubicBezTo>
                  <a:cubicBezTo>
                    <a:pt x="46467" y="15511"/>
                    <a:pt x="42598" y="11642"/>
                    <a:pt x="37827" y="11642"/>
                  </a:cubicBezTo>
                  <a:lnTo>
                    <a:pt x="37694" y="11642"/>
                  </a:lnTo>
                  <a:cubicBezTo>
                    <a:pt x="36827" y="4970"/>
                    <a:pt x="31156" y="0"/>
                    <a:pt x="244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15"/>
            <p:cNvSpPr/>
            <p:nvPr/>
          </p:nvSpPr>
          <p:spPr>
            <a:xfrm>
              <a:off x="4188475" y="2631763"/>
              <a:ext cx="74225" cy="467850"/>
            </a:xfrm>
            <a:custGeom>
              <a:avLst/>
              <a:gdLst/>
              <a:ahLst/>
              <a:cxnLst/>
              <a:rect l="l" t="t" r="r" b="b"/>
              <a:pathLst>
                <a:path w="2969" h="18714" extrusionOk="0">
                  <a:moveTo>
                    <a:pt x="0" y="0"/>
                  </a:moveTo>
                  <a:lnTo>
                    <a:pt x="0" y="15245"/>
                  </a:lnTo>
                  <a:lnTo>
                    <a:pt x="1468" y="18714"/>
                  </a:lnTo>
                  <a:lnTo>
                    <a:pt x="2969" y="15245"/>
                  </a:lnTo>
                  <a:lnTo>
                    <a:pt x="2969" y="0"/>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15"/>
            <p:cNvSpPr/>
            <p:nvPr/>
          </p:nvSpPr>
          <p:spPr>
            <a:xfrm>
              <a:off x="3904100" y="2545038"/>
              <a:ext cx="75075" cy="467850"/>
            </a:xfrm>
            <a:custGeom>
              <a:avLst/>
              <a:gdLst/>
              <a:ahLst/>
              <a:cxnLst/>
              <a:rect l="l" t="t" r="r" b="b"/>
              <a:pathLst>
                <a:path w="3003" h="18714" extrusionOk="0">
                  <a:moveTo>
                    <a:pt x="1501" y="0"/>
                  </a:moveTo>
                  <a:lnTo>
                    <a:pt x="0" y="3469"/>
                  </a:lnTo>
                  <a:lnTo>
                    <a:pt x="0" y="18714"/>
                  </a:lnTo>
                  <a:lnTo>
                    <a:pt x="3002" y="18714"/>
                  </a:lnTo>
                  <a:lnTo>
                    <a:pt x="3002" y="3469"/>
                  </a:lnTo>
                  <a:lnTo>
                    <a:pt x="1501"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15"/>
            <p:cNvSpPr/>
            <p:nvPr/>
          </p:nvSpPr>
          <p:spPr>
            <a:xfrm>
              <a:off x="2962600" y="2574213"/>
              <a:ext cx="1161675" cy="555425"/>
            </a:xfrm>
            <a:custGeom>
              <a:avLst/>
              <a:gdLst/>
              <a:ahLst/>
              <a:cxnLst/>
              <a:rect l="l" t="t" r="r" b="b"/>
              <a:pathLst>
                <a:path w="46467" h="22217" extrusionOk="0">
                  <a:moveTo>
                    <a:pt x="24417" y="1"/>
                  </a:moveTo>
                  <a:cubicBezTo>
                    <a:pt x="17713" y="1"/>
                    <a:pt x="12042" y="4971"/>
                    <a:pt x="11175" y="11609"/>
                  </a:cubicBezTo>
                  <a:lnTo>
                    <a:pt x="10574" y="11609"/>
                  </a:lnTo>
                  <a:cubicBezTo>
                    <a:pt x="4737" y="11609"/>
                    <a:pt x="0" y="16346"/>
                    <a:pt x="0" y="22217"/>
                  </a:cubicBezTo>
                  <a:lnTo>
                    <a:pt x="46233" y="22217"/>
                  </a:lnTo>
                  <a:cubicBezTo>
                    <a:pt x="46366" y="21583"/>
                    <a:pt x="46433" y="20916"/>
                    <a:pt x="46467" y="20249"/>
                  </a:cubicBezTo>
                  <a:cubicBezTo>
                    <a:pt x="46467" y="15479"/>
                    <a:pt x="42597" y="11609"/>
                    <a:pt x="37827" y="11609"/>
                  </a:cubicBezTo>
                  <a:lnTo>
                    <a:pt x="37694" y="11609"/>
                  </a:lnTo>
                  <a:cubicBezTo>
                    <a:pt x="36826" y="4971"/>
                    <a:pt x="31156" y="1"/>
                    <a:pt x="24417"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15"/>
            <p:cNvSpPr/>
            <p:nvPr/>
          </p:nvSpPr>
          <p:spPr>
            <a:xfrm>
              <a:off x="3491300" y="2730163"/>
              <a:ext cx="194325" cy="158475"/>
            </a:xfrm>
            <a:custGeom>
              <a:avLst/>
              <a:gdLst/>
              <a:ahLst/>
              <a:cxnLst/>
              <a:rect l="l" t="t" r="r" b="b"/>
              <a:pathLst>
                <a:path w="7773" h="6339" fill="none" extrusionOk="0">
                  <a:moveTo>
                    <a:pt x="0" y="2302"/>
                  </a:moveTo>
                  <a:cubicBezTo>
                    <a:pt x="3269" y="1"/>
                    <a:pt x="7773" y="2302"/>
                    <a:pt x="7773" y="6339"/>
                  </a:cubicBezTo>
                </a:path>
              </a:pathLst>
            </a:custGeom>
            <a:solidFill>
              <a:schemeClr val="lt1"/>
            </a:solidFill>
            <a:ln w="3170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15"/>
            <p:cNvSpPr/>
            <p:nvPr/>
          </p:nvSpPr>
          <p:spPr>
            <a:xfrm>
              <a:off x="3452100" y="2751838"/>
              <a:ext cx="80075" cy="82600"/>
            </a:xfrm>
            <a:custGeom>
              <a:avLst/>
              <a:gdLst/>
              <a:ahLst/>
              <a:cxnLst/>
              <a:rect l="l" t="t" r="r" b="b"/>
              <a:pathLst>
                <a:path w="3203" h="3304" extrusionOk="0">
                  <a:moveTo>
                    <a:pt x="735" y="1"/>
                  </a:moveTo>
                  <a:lnTo>
                    <a:pt x="1" y="3303"/>
                  </a:lnTo>
                  <a:lnTo>
                    <a:pt x="3203" y="2303"/>
                  </a:lnTo>
                  <a:lnTo>
                    <a:pt x="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15"/>
            <p:cNvSpPr/>
            <p:nvPr/>
          </p:nvSpPr>
          <p:spPr>
            <a:xfrm>
              <a:off x="3452100" y="2875263"/>
              <a:ext cx="194325" cy="158475"/>
            </a:xfrm>
            <a:custGeom>
              <a:avLst/>
              <a:gdLst/>
              <a:ahLst/>
              <a:cxnLst/>
              <a:rect l="l" t="t" r="r" b="b"/>
              <a:pathLst>
                <a:path w="7773" h="6339" fill="none" extrusionOk="0">
                  <a:moveTo>
                    <a:pt x="7773" y="4037"/>
                  </a:moveTo>
                  <a:cubicBezTo>
                    <a:pt x="4504" y="6339"/>
                    <a:pt x="1" y="4037"/>
                    <a:pt x="1" y="1"/>
                  </a:cubicBezTo>
                </a:path>
              </a:pathLst>
            </a:custGeom>
            <a:solidFill>
              <a:schemeClr val="lt1"/>
            </a:solidFill>
            <a:ln w="3170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15"/>
            <p:cNvSpPr/>
            <p:nvPr/>
          </p:nvSpPr>
          <p:spPr>
            <a:xfrm>
              <a:off x="3605550" y="2929488"/>
              <a:ext cx="80075" cy="82575"/>
            </a:xfrm>
            <a:custGeom>
              <a:avLst/>
              <a:gdLst/>
              <a:ahLst/>
              <a:cxnLst/>
              <a:rect l="l" t="t" r="r" b="b"/>
              <a:pathLst>
                <a:path w="3203" h="3303" extrusionOk="0">
                  <a:moveTo>
                    <a:pt x="3203" y="0"/>
                  </a:moveTo>
                  <a:lnTo>
                    <a:pt x="0" y="1001"/>
                  </a:lnTo>
                  <a:lnTo>
                    <a:pt x="2469" y="3302"/>
                  </a:lnTo>
                  <a:lnTo>
                    <a:pt x="32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15"/>
            <p:cNvSpPr/>
            <p:nvPr/>
          </p:nvSpPr>
          <p:spPr>
            <a:xfrm>
              <a:off x="3481113" y="3343700"/>
              <a:ext cx="381000" cy="495625"/>
            </a:xfrm>
            <a:custGeom>
              <a:avLst/>
              <a:gdLst/>
              <a:ahLst/>
              <a:cxnLst/>
              <a:rect l="l" t="t" r="r" b="b"/>
              <a:pathLst>
                <a:path w="15240" h="19825" extrusionOk="0">
                  <a:moveTo>
                    <a:pt x="13597" y="1"/>
                  </a:moveTo>
                  <a:cubicBezTo>
                    <a:pt x="13347" y="1"/>
                    <a:pt x="13085" y="89"/>
                    <a:pt x="12843" y="294"/>
                  </a:cubicBezTo>
                  <a:lnTo>
                    <a:pt x="4404" y="8733"/>
                  </a:lnTo>
                  <a:lnTo>
                    <a:pt x="4404" y="5698"/>
                  </a:lnTo>
                  <a:cubicBezTo>
                    <a:pt x="4404" y="5298"/>
                    <a:pt x="4304" y="4931"/>
                    <a:pt x="4137" y="4564"/>
                  </a:cubicBezTo>
                  <a:cubicBezTo>
                    <a:pt x="4003" y="4297"/>
                    <a:pt x="3837" y="4063"/>
                    <a:pt x="3636" y="3863"/>
                  </a:cubicBezTo>
                  <a:lnTo>
                    <a:pt x="2702" y="2929"/>
                  </a:lnTo>
                  <a:cubicBezTo>
                    <a:pt x="2452" y="2690"/>
                    <a:pt x="2149" y="2582"/>
                    <a:pt x="1854" y="2582"/>
                  </a:cubicBezTo>
                  <a:cubicBezTo>
                    <a:pt x="1243" y="2582"/>
                    <a:pt x="668" y="3044"/>
                    <a:pt x="668" y="3763"/>
                  </a:cubicBezTo>
                  <a:cubicBezTo>
                    <a:pt x="668" y="4063"/>
                    <a:pt x="801" y="4364"/>
                    <a:pt x="1035" y="4597"/>
                  </a:cubicBezTo>
                  <a:lnTo>
                    <a:pt x="1268" y="4831"/>
                  </a:lnTo>
                  <a:cubicBezTo>
                    <a:pt x="1735" y="5331"/>
                    <a:pt x="2035" y="5998"/>
                    <a:pt x="2035" y="6699"/>
                  </a:cubicBezTo>
                  <a:lnTo>
                    <a:pt x="0" y="14104"/>
                  </a:lnTo>
                  <a:cubicBezTo>
                    <a:pt x="0" y="14704"/>
                    <a:pt x="234" y="15271"/>
                    <a:pt x="668" y="15705"/>
                  </a:cubicBezTo>
                  <a:lnTo>
                    <a:pt x="4137" y="19174"/>
                  </a:lnTo>
                  <a:cubicBezTo>
                    <a:pt x="4587" y="19608"/>
                    <a:pt x="5171" y="19825"/>
                    <a:pt x="5750" y="19825"/>
                  </a:cubicBezTo>
                  <a:cubicBezTo>
                    <a:pt x="6330" y="19825"/>
                    <a:pt x="6905" y="19608"/>
                    <a:pt x="7339" y="19174"/>
                  </a:cubicBezTo>
                  <a:lnTo>
                    <a:pt x="13177" y="13337"/>
                  </a:lnTo>
                  <a:cubicBezTo>
                    <a:pt x="13410" y="13103"/>
                    <a:pt x="13510" y="12803"/>
                    <a:pt x="13510" y="12503"/>
                  </a:cubicBezTo>
                  <a:cubicBezTo>
                    <a:pt x="13510" y="11784"/>
                    <a:pt x="12935" y="11307"/>
                    <a:pt x="12335" y="11307"/>
                  </a:cubicBezTo>
                  <a:cubicBezTo>
                    <a:pt x="12044" y="11307"/>
                    <a:pt x="11748" y="11418"/>
                    <a:pt x="11509" y="11669"/>
                  </a:cubicBezTo>
                  <a:lnTo>
                    <a:pt x="12176" y="10968"/>
                  </a:lnTo>
                  <a:cubicBezTo>
                    <a:pt x="13186" y="10135"/>
                    <a:pt x="12361" y="8843"/>
                    <a:pt x="11408" y="8843"/>
                  </a:cubicBezTo>
                  <a:cubicBezTo>
                    <a:pt x="11210" y="8843"/>
                    <a:pt x="11006" y="8899"/>
                    <a:pt x="10811" y="9027"/>
                  </a:cubicBezTo>
                  <a:lnTo>
                    <a:pt x="10811" y="9027"/>
                  </a:lnTo>
                  <a:lnTo>
                    <a:pt x="10842" y="9000"/>
                  </a:lnTo>
                  <a:cubicBezTo>
                    <a:pt x="11542" y="8119"/>
                    <a:pt x="10811" y="7035"/>
                    <a:pt x="9933" y="7035"/>
                  </a:cubicBezTo>
                  <a:cubicBezTo>
                    <a:pt x="9682" y="7035"/>
                    <a:pt x="9419" y="7124"/>
                    <a:pt x="9174" y="7332"/>
                  </a:cubicBezTo>
                  <a:lnTo>
                    <a:pt x="14511" y="1962"/>
                  </a:lnTo>
                  <a:cubicBezTo>
                    <a:pt x="15239" y="1103"/>
                    <a:pt x="14486" y="1"/>
                    <a:pt x="135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6" name="Google Shape;126;p15"/>
            <p:cNvGrpSpPr/>
            <p:nvPr/>
          </p:nvGrpSpPr>
          <p:grpSpPr>
            <a:xfrm>
              <a:off x="4068550" y="3518650"/>
              <a:ext cx="503452" cy="791836"/>
              <a:chOff x="6398413" y="1345150"/>
              <a:chExt cx="503452" cy="791836"/>
            </a:xfrm>
          </p:grpSpPr>
          <p:sp>
            <p:nvSpPr>
              <p:cNvPr id="127" name="Google Shape;127;p15"/>
              <p:cNvSpPr/>
              <p:nvPr/>
            </p:nvSpPr>
            <p:spPr>
              <a:xfrm>
                <a:off x="6450067" y="1345150"/>
                <a:ext cx="402560" cy="348494"/>
              </a:xfrm>
              <a:custGeom>
                <a:avLst/>
                <a:gdLst/>
                <a:ahLst/>
                <a:cxnLst/>
                <a:rect l="l" t="t" r="r" b="b"/>
                <a:pathLst>
                  <a:path w="11176" h="9675" extrusionOk="0">
                    <a:moveTo>
                      <a:pt x="5571" y="0"/>
                    </a:moveTo>
                    <a:cubicBezTo>
                      <a:pt x="2569" y="0"/>
                      <a:pt x="67" y="2402"/>
                      <a:pt x="1" y="5438"/>
                    </a:cubicBezTo>
                    <a:lnTo>
                      <a:pt x="1" y="9674"/>
                    </a:lnTo>
                    <a:lnTo>
                      <a:pt x="1969" y="9674"/>
                    </a:lnTo>
                    <a:lnTo>
                      <a:pt x="1969" y="5438"/>
                    </a:lnTo>
                    <a:cubicBezTo>
                      <a:pt x="1969" y="3436"/>
                      <a:pt x="3603" y="1835"/>
                      <a:pt x="5571" y="1835"/>
                    </a:cubicBezTo>
                    <a:cubicBezTo>
                      <a:pt x="7573" y="1835"/>
                      <a:pt x="9174" y="3436"/>
                      <a:pt x="9207" y="5438"/>
                    </a:cubicBezTo>
                    <a:lnTo>
                      <a:pt x="9207" y="9674"/>
                    </a:lnTo>
                    <a:lnTo>
                      <a:pt x="11175" y="9674"/>
                    </a:lnTo>
                    <a:lnTo>
                      <a:pt x="11175" y="5438"/>
                    </a:lnTo>
                    <a:cubicBezTo>
                      <a:pt x="11075" y="2402"/>
                      <a:pt x="8607" y="0"/>
                      <a:pt x="5571" y="0"/>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15"/>
              <p:cNvSpPr/>
              <p:nvPr/>
            </p:nvSpPr>
            <p:spPr>
              <a:xfrm>
                <a:off x="6398413" y="1633534"/>
                <a:ext cx="503452" cy="503452"/>
              </a:xfrm>
              <a:custGeom>
                <a:avLst/>
                <a:gdLst/>
                <a:ahLst/>
                <a:cxnLst/>
                <a:rect l="l" t="t" r="r" b="b"/>
                <a:pathLst>
                  <a:path w="13977" h="13977" extrusionOk="0">
                    <a:moveTo>
                      <a:pt x="0" y="0"/>
                    </a:moveTo>
                    <a:lnTo>
                      <a:pt x="0" y="13977"/>
                    </a:lnTo>
                    <a:lnTo>
                      <a:pt x="13977" y="13977"/>
                    </a:lnTo>
                    <a:lnTo>
                      <a:pt x="13977"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15"/>
              <p:cNvSpPr/>
              <p:nvPr/>
            </p:nvSpPr>
            <p:spPr>
              <a:xfrm>
                <a:off x="6559426" y="1757302"/>
                <a:ext cx="159821" cy="136696"/>
              </a:xfrm>
              <a:custGeom>
                <a:avLst/>
                <a:gdLst/>
                <a:ahLst/>
                <a:cxnLst/>
                <a:rect l="l" t="t" r="r" b="b"/>
                <a:pathLst>
                  <a:path w="4437" h="3795" extrusionOk="0">
                    <a:moveTo>
                      <a:pt x="2535" y="0"/>
                    </a:moveTo>
                    <a:cubicBezTo>
                      <a:pt x="834" y="0"/>
                      <a:pt x="0" y="2035"/>
                      <a:pt x="1168" y="3236"/>
                    </a:cubicBezTo>
                    <a:cubicBezTo>
                      <a:pt x="1554" y="3622"/>
                      <a:pt x="2031" y="3795"/>
                      <a:pt x="2500" y="3795"/>
                    </a:cubicBezTo>
                    <a:cubicBezTo>
                      <a:pt x="3486" y="3795"/>
                      <a:pt x="4437" y="3032"/>
                      <a:pt x="4437" y="1901"/>
                    </a:cubicBezTo>
                    <a:cubicBezTo>
                      <a:pt x="4437" y="834"/>
                      <a:pt x="3569" y="0"/>
                      <a:pt x="2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15"/>
              <p:cNvSpPr/>
              <p:nvPr/>
            </p:nvSpPr>
            <p:spPr>
              <a:xfrm>
                <a:off x="6625489" y="1836585"/>
                <a:ext cx="50500" cy="159857"/>
              </a:xfrm>
              <a:custGeom>
                <a:avLst/>
                <a:gdLst/>
                <a:ahLst/>
                <a:cxnLst/>
                <a:rect l="l" t="t" r="r" b="b"/>
                <a:pathLst>
                  <a:path w="1402" h="4438" extrusionOk="0">
                    <a:moveTo>
                      <a:pt x="1" y="1"/>
                    </a:moveTo>
                    <a:lnTo>
                      <a:pt x="1" y="3837"/>
                    </a:lnTo>
                    <a:cubicBezTo>
                      <a:pt x="1" y="4170"/>
                      <a:pt x="268" y="4437"/>
                      <a:pt x="568" y="4437"/>
                    </a:cubicBezTo>
                    <a:lnTo>
                      <a:pt x="801" y="4437"/>
                    </a:lnTo>
                    <a:cubicBezTo>
                      <a:pt x="1135" y="4437"/>
                      <a:pt x="1402" y="4170"/>
                      <a:pt x="1402" y="3837"/>
                    </a:cubicBezTo>
                    <a:lnTo>
                      <a:pt x="14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 name="Google Shape;131;p15"/>
            <p:cNvSpPr/>
            <p:nvPr/>
          </p:nvSpPr>
          <p:spPr>
            <a:xfrm>
              <a:off x="3257525" y="3245904"/>
              <a:ext cx="97800" cy="978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32;p15"/>
            <p:cNvSpPr/>
            <p:nvPr/>
          </p:nvSpPr>
          <p:spPr>
            <a:xfrm>
              <a:off x="4650475" y="2222325"/>
              <a:ext cx="194400" cy="194400"/>
            </a:xfrm>
            <a:prstGeom prst="ellipse">
              <a:avLst/>
            </a:pr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15"/>
            <p:cNvSpPr/>
            <p:nvPr/>
          </p:nvSpPr>
          <p:spPr>
            <a:xfrm>
              <a:off x="3063125" y="2222313"/>
              <a:ext cx="194400" cy="19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34;p15"/>
            <p:cNvSpPr/>
            <p:nvPr/>
          </p:nvSpPr>
          <p:spPr>
            <a:xfrm>
              <a:off x="3979175" y="3518650"/>
              <a:ext cx="42300" cy="42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 name="Google Shape;135;p15"/>
            <p:cNvSpPr/>
            <p:nvPr/>
          </p:nvSpPr>
          <p:spPr>
            <a:xfrm>
              <a:off x="4924400" y="4183554"/>
              <a:ext cx="97800" cy="97800"/>
            </a:xfrm>
            <a:prstGeom prst="ellipse">
              <a:avLst/>
            </a:pr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15"/>
            <p:cNvSpPr/>
            <p:nvPr/>
          </p:nvSpPr>
          <p:spPr>
            <a:xfrm>
              <a:off x="3740425" y="1787438"/>
              <a:ext cx="80100" cy="80100"/>
            </a:xfrm>
            <a:prstGeom prst="ellipse">
              <a:avLst/>
            </a:pr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15"/>
            <p:cNvSpPr/>
            <p:nvPr/>
          </p:nvSpPr>
          <p:spPr>
            <a:xfrm>
              <a:off x="3276975" y="4043338"/>
              <a:ext cx="80100" cy="8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6"/>
          <p:cNvSpPr txBox="1">
            <a:spLocks noGrp="1"/>
          </p:cNvSpPr>
          <p:nvPr>
            <p:ph type="title"/>
          </p:nvPr>
        </p:nvSpPr>
        <p:spPr>
          <a:xfrm>
            <a:off x="720000" y="539500"/>
            <a:ext cx="7267720" cy="1369800"/>
          </a:xfrm>
          <a:prstGeom prst="rect">
            <a:avLst/>
          </a:prstGeom>
        </p:spPr>
        <p:txBody>
          <a:bodyPr spcFirstLastPara="1" wrap="square" lIns="91425" tIns="91425" rIns="91425" bIns="91425" anchor="t" anchorCtr="0">
            <a:noAutofit/>
          </a:bodyPr>
          <a:lstStyle/>
          <a:p>
            <a:pPr algn="ctr"/>
            <a:r>
              <a:rPr lang="en-US" sz="2800" dirty="0">
                <a:latin typeface="Arimo"/>
                <a:ea typeface="Arimo"/>
                <a:cs typeface="Arimo"/>
                <a:sym typeface="Arimo"/>
              </a:rPr>
              <a:t>OSINT </a:t>
            </a:r>
            <a:r>
              <a:rPr lang="en-US" sz="2800" dirty="0" err="1">
                <a:latin typeface="Arimo"/>
                <a:ea typeface="Arimo"/>
                <a:cs typeface="Arimo"/>
                <a:sym typeface="Arimo"/>
              </a:rPr>
              <a:t>vositalari</a:t>
            </a:r>
            <a:endParaRPr lang="en-US" sz="2800" dirty="0">
              <a:latin typeface="Arimo"/>
              <a:ea typeface="Arimo"/>
              <a:cs typeface="Arimo"/>
              <a:sym typeface="Arimo"/>
            </a:endParaRPr>
          </a:p>
        </p:txBody>
      </p:sp>
      <p:sp>
        <p:nvSpPr>
          <p:cNvPr id="143" name="Google Shape;143;p16"/>
          <p:cNvSpPr txBox="1">
            <a:spLocks noGrp="1"/>
          </p:cNvSpPr>
          <p:nvPr>
            <p:ph type="body" idx="1"/>
          </p:nvPr>
        </p:nvSpPr>
        <p:spPr>
          <a:xfrm>
            <a:off x="472715" y="1117057"/>
            <a:ext cx="7967060" cy="3244434"/>
          </a:xfrm>
          <a:prstGeom prst="rect">
            <a:avLst/>
          </a:prstGeom>
        </p:spPr>
        <p:txBody>
          <a:bodyPr spcFirstLastPara="1" wrap="square" lIns="91425" tIns="91425" rIns="91425" bIns="91425" anchor="t" anchorCtr="0">
            <a:noAutofit/>
          </a:bodyPr>
          <a:lstStyle/>
          <a:p>
            <a:pPr marL="127000" lvl="0" indent="0">
              <a:buNone/>
            </a:pPr>
            <a:r>
              <a:rPr lang="en-US" dirty="0" err="1"/>
              <a:t>Turli</a:t>
            </a:r>
            <a:r>
              <a:rPr lang="en-US" dirty="0"/>
              <a:t> </a:t>
            </a:r>
            <a:r>
              <a:rPr lang="en-US" dirty="0" err="1"/>
              <a:t>maqsadlar</a:t>
            </a:r>
            <a:r>
              <a:rPr lang="en-US" dirty="0"/>
              <a:t> uchun </a:t>
            </a:r>
            <a:r>
              <a:rPr lang="en-US" dirty="0" err="1"/>
              <a:t>ko'plab</a:t>
            </a:r>
            <a:r>
              <a:rPr lang="en-US" dirty="0"/>
              <a:t> </a:t>
            </a:r>
            <a:r>
              <a:rPr lang="en-US" dirty="0" err="1"/>
              <a:t>bepul</a:t>
            </a:r>
            <a:r>
              <a:rPr lang="en-US" dirty="0"/>
              <a:t> </a:t>
            </a:r>
            <a:r>
              <a:rPr lang="en-US" dirty="0" err="1"/>
              <a:t>va</a:t>
            </a:r>
            <a:r>
              <a:rPr lang="en-US" dirty="0"/>
              <a:t> </a:t>
            </a:r>
            <a:r>
              <a:rPr lang="en-US" dirty="0" err="1"/>
              <a:t>pullik</a:t>
            </a:r>
            <a:r>
              <a:rPr lang="en-US" dirty="0"/>
              <a:t> </a:t>
            </a:r>
            <a:r>
              <a:rPr lang="en-US" dirty="0" err="1"/>
              <a:t>ochiq</a:t>
            </a:r>
            <a:r>
              <a:rPr lang="en-US" dirty="0"/>
              <a:t> </a:t>
            </a:r>
            <a:r>
              <a:rPr lang="en-US" dirty="0" err="1"/>
              <a:t>manba</a:t>
            </a:r>
            <a:r>
              <a:rPr lang="en-US" dirty="0"/>
              <a:t> </a:t>
            </a:r>
            <a:r>
              <a:rPr lang="en-US" dirty="0" err="1"/>
              <a:t>razvedka</a:t>
            </a:r>
            <a:r>
              <a:rPr lang="en-US" dirty="0"/>
              <a:t> </a:t>
            </a:r>
            <a:r>
              <a:rPr lang="en-US" dirty="0" err="1"/>
              <a:t>vositalari</a:t>
            </a:r>
            <a:r>
              <a:rPr lang="en-US" dirty="0"/>
              <a:t> </a:t>
            </a:r>
            <a:r>
              <a:rPr lang="en-US" dirty="0" err="1"/>
              <a:t>mavjud</a:t>
            </a:r>
            <a:r>
              <a:rPr lang="en-US" dirty="0"/>
              <a:t>, </a:t>
            </a:r>
            <a:r>
              <a:rPr lang="en-US" dirty="0" err="1"/>
              <a:t>masalan</a:t>
            </a:r>
            <a:r>
              <a:rPr lang="en-US" dirty="0"/>
              <a:t>:</a:t>
            </a:r>
          </a:p>
          <a:p>
            <a:endParaRPr lang="en-US" dirty="0"/>
          </a:p>
          <a:p>
            <a:r>
              <a:rPr lang="en-US" dirty="0"/>
              <a:t>Metadata </a:t>
            </a:r>
            <a:r>
              <a:rPr lang="en-US" dirty="0" err="1"/>
              <a:t>va</a:t>
            </a:r>
            <a:r>
              <a:rPr lang="en-US" dirty="0"/>
              <a:t> </a:t>
            </a:r>
            <a:r>
              <a:rPr lang="en-US" dirty="0" err="1"/>
              <a:t>kodni</a:t>
            </a:r>
            <a:r>
              <a:rPr lang="en-US" dirty="0"/>
              <a:t> </a:t>
            </a:r>
            <a:r>
              <a:rPr lang="en-US" dirty="0" err="1"/>
              <a:t>qidirish</a:t>
            </a:r>
            <a:endParaRPr lang="en-US" dirty="0"/>
          </a:p>
          <a:p>
            <a:pPr marL="127000" indent="0">
              <a:buNone/>
            </a:pPr>
            <a:endParaRPr lang="en-US" dirty="0"/>
          </a:p>
          <a:p>
            <a:r>
              <a:rPr lang="en-US" dirty="0" err="1"/>
              <a:t>Telefon</a:t>
            </a:r>
            <a:r>
              <a:rPr lang="en-US" dirty="0"/>
              <a:t> </a:t>
            </a:r>
            <a:r>
              <a:rPr lang="en-US" dirty="0" err="1"/>
              <a:t>raqamlarini</a:t>
            </a:r>
            <a:r>
              <a:rPr lang="en-US" dirty="0"/>
              <a:t> </a:t>
            </a:r>
            <a:r>
              <a:rPr lang="en-US" dirty="0" err="1"/>
              <a:t>qidirish</a:t>
            </a:r>
            <a:endParaRPr lang="en-US" dirty="0"/>
          </a:p>
          <a:p>
            <a:pPr marL="127000" indent="0">
              <a:buNone/>
            </a:pPr>
            <a:endParaRPr lang="en-US" dirty="0"/>
          </a:p>
          <a:p>
            <a:r>
              <a:rPr lang="en-US" dirty="0" err="1"/>
              <a:t>Odamlar</a:t>
            </a:r>
            <a:r>
              <a:rPr lang="en-US" dirty="0"/>
              <a:t> </a:t>
            </a:r>
            <a:r>
              <a:rPr lang="en-US" dirty="0" err="1"/>
              <a:t>va</a:t>
            </a:r>
            <a:r>
              <a:rPr lang="en-US" dirty="0"/>
              <a:t> </a:t>
            </a:r>
            <a:r>
              <a:rPr lang="en-US" dirty="0" err="1"/>
              <a:t>shaxsni</a:t>
            </a:r>
            <a:r>
              <a:rPr lang="en-US" dirty="0"/>
              <a:t> </a:t>
            </a:r>
            <a:r>
              <a:rPr lang="en-US" dirty="0" err="1"/>
              <a:t>tekshirish</a:t>
            </a:r>
            <a:endParaRPr lang="en-US" dirty="0"/>
          </a:p>
          <a:p>
            <a:pPr marL="127000" indent="0">
              <a:buNone/>
            </a:pPr>
            <a:endParaRPr lang="en-US" dirty="0"/>
          </a:p>
          <a:p>
            <a:r>
              <a:rPr lang="en-US" dirty="0" err="1"/>
              <a:t>Elektron</a:t>
            </a:r>
            <a:r>
              <a:rPr lang="en-US" dirty="0"/>
              <a:t> </a:t>
            </a:r>
            <a:r>
              <a:rPr lang="en-US" dirty="0" err="1"/>
              <a:t>pochta</a:t>
            </a:r>
            <a:r>
              <a:rPr lang="en-US" dirty="0"/>
              <a:t> </a:t>
            </a:r>
            <a:r>
              <a:rPr lang="en-US" dirty="0" err="1"/>
              <a:t>manzillarini</a:t>
            </a:r>
            <a:r>
              <a:rPr lang="en-US" dirty="0"/>
              <a:t> </a:t>
            </a:r>
            <a:r>
              <a:rPr lang="en-US" dirty="0" err="1"/>
              <a:t>tekshirish</a:t>
            </a:r>
            <a:endParaRPr lang="en-US" dirty="0"/>
          </a:p>
          <a:p>
            <a:endParaRPr lang="en-US" dirty="0"/>
          </a:p>
          <a:p>
            <a:r>
              <a:rPr lang="en-US" dirty="0" err="1"/>
              <a:t>Rasmlarni</a:t>
            </a:r>
            <a:r>
              <a:rPr lang="en-US" dirty="0"/>
              <a:t> </a:t>
            </a:r>
            <a:r>
              <a:rPr lang="en-US" dirty="0" err="1"/>
              <a:t>tahlil</a:t>
            </a:r>
            <a:r>
              <a:rPr lang="en-US" dirty="0"/>
              <a:t> </a:t>
            </a:r>
            <a:r>
              <a:rPr lang="en-US" dirty="0" err="1"/>
              <a:t>qilish</a:t>
            </a:r>
            <a:endParaRPr lang="en-US" dirty="0"/>
          </a:p>
          <a:p>
            <a:pPr marL="127000" indent="0">
              <a:buNone/>
            </a:pPr>
            <a:endParaRPr lang="en-US" dirty="0"/>
          </a:p>
          <a:p>
            <a:r>
              <a:rPr lang="en-US" dirty="0" err="1"/>
              <a:t>Simsiz</a:t>
            </a:r>
            <a:r>
              <a:rPr lang="en-US" dirty="0"/>
              <a:t> </a:t>
            </a:r>
            <a:r>
              <a:rPr lang="en-US" dirty="0" err="1"/>
              <a:t>tarmoqlarni</a:t>
            </a:r>
            <a:r>
              <a:rPr lang="en-US" dirty="0"/>
              <a:t> </a:t>
            </a:r>
            <a:r>
              <a:rPr lang="en-US" dirty="0" err="1"/>
              <a:t>aniqlash</a:t>
            </a:r>
            <a:r>
              <a:rPr lang="en-US" dirty="0"/>
              <a:t> </a:t>
            </a:r>
            <a:r>
              <a:rPr lang="en-US" dirty="0" err="1"/>
              <a:t>va</a:t>
            </a:r>
            <a:r>
              <a:rPr lang="en-US" dirty="0"/>
              <a:t> </a:t>
            </a:r>
            <a:r>
              <a:rPr lang="en-US" dirty="0" err="1"/>
              <a:t>paketlarni</a:t>
            </a:r>
            <a:r>
              <a:rPr lang="en-US" dirty="0"/>
              <a:t> </a:t>
            </a:r>
            <a:r>
              <a:rPr lang="en-US" dirty="0" err="1"/>
              <a:t>tahlil</a:t>
            </a:r>
            <a:r>
              <a:rPr lang="en-US" dirty="0"/>
              <a:t> </a:t>
            </a:r>
            <a:r>
              <a:rPr lang="en-US" dirty="0" err="1"/>
              <a:t>qilish</a:t>
            </a:r>
            <a:endParaRPr lang="en-US" dirty="0"/>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454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3" name="Google Shape;143;p16"/>
          <p:cNvSpPr txBox="1">
            <a:spLocks noGrp="1"/>
          </p:cNvSpPr>
          <p:nvPr>
            <p:ph type="body" idx="1"/>
          </p:nvPr>
        </p:nvSpPr>
        <p:spPr>
          <a:xfrm>
            <a:off x="448745" y="494796"/>
            <a:ext cx="4335440" cy="3940043"/>
          </a:xfrm>
          <a:prstGeom prst="rect">
            <a:avLst/>
          </a:prstGeom>
        </p:spPr>
        <p:txBody>
          <a:bodyPr spcFirstLastPara="1" wrap="square" lIns="91425" tIns="91425" rIns="91425" bIns="91425" anchor="t" anchorCtr="0">
            <a:noAutofit/>
          </a:bodyPr>
          <a:lstStyle/>
          <a:p>
            <a:pPr marL="127000" lvl="0" indent="0">
              <a:buNone/>
            </a:pPr>
            <a:r>
              <a:rPr lang="en-US" sz="1200" dirty="0" err="1">
                <a:solidFill>
                  <a:schemeClr val="tx1"/>
                </a:solidFill>
              </a:rPr>
              <a:t>Quyida</a:t>
            </a:r>
            <a:r>
              <a:rPr lang="en-US" sz="1200" dirty="0">
                <a:solidFill>
                  <a:schemeClr val="tx1"/>
                </a:solidFill>
              </a:rPr>
              <a:t> </a:t>
            </a:r>
            <a:r>
              <a:rPr lang="en-US" sz="1200" dirty="0" err="1">
                <a:solidFill>
                  <a:schemeClr val="tx1"/>
                </a:solidFill>
              </a:rPr>
              <a:t>ba'zi</a:t>
            </a:r>
            <a:r>
              <a:rPr lang="en-US" sz="1200" dirty="0">
                <a:solidFill>
                  <a:schemeClr val="tx1"/>
                </a:solidFill>
              </a:rPr>
              <a:t> </a:t>
            </a:r>
            <a:r>
              <a:rPr lang="en-US" sz="1200" dirty="0" err="1">
                <a:solidFill>
                  <a:schemeClr val="tx1"/>
                </a:solidFill>
              </a:rPr>
              <a:t>foydali</a:t>
            </a:r>
            <a:r>
              <a:rPr lang="en-US" sz="1200" dirty="0">
                <a:solidFill>
                  <a:schemeClr val="tx1"/>
                </a:solidFill>
              </a:rPr>
              <a:t> </a:t>
            </a:r>
            <a:r>
              <a:rPr lang="en-US" sz="1200" dirty="0" err="1">
                <a:solidFill>
                  <a:schemeClr val="tx1"/>
                </a:solidFill>
              </a:rPr>
              <a:t>ochiq</a:t>
            </a:r>
            <a:r>
              <a:rPr lang="en-US" sz="1200" dirty="0">
                <a:solidFill>
                  <a:schemeClr val="tx1"/>
                </a:solidFill>
              </a:rPr>
              <a:t> </a:t>
            </a:r>
            <a:r>
              <a:rPr lang="en-US" sz="1200" dirty="0" err="1">
                <a:solidFill>
                  <a:schemeClr val="tx1"/>
                </a:solidFill>
              </a:rPr>
              <a:t>manba</a:t>
            </a:r>
            <a:r>
              <a:rPr lang="en-US" sz="1200" dirty="0">
                <a:solidFill>
                  <a:schemeClr val="tx1"/>
                </a:solidFill>
              </a:rPr>
              <a:t> </a:t>
            </a:r>
            <a:r>
              <a:rPr lang="en-US" sz="1200" dirty="0" err="1">
                <a:solidFill>
                  <a:schemeClr val="tx1"/>
                </a:solidFill>
              </a:rPr>
              <a:t>razvedka</a:t>
            </a:r>
            <a:r>
              <a:rPr lang="en-US" sz="1200" dirty="0">
                <a:solidFill>
                  <a:schemeClr val="tx1"/>
                </a:solidFill>
              </a:rPr>
              <a:t> </a:t>
            </a:r>
            <a:r>
              <a:rPr lang="en-US" sz="1200" dirty="0" err="1">
                <a:solidFill>
                  <a:schemeClr val="tx1"/>
                </a:solidFill>
              </a:rPr>
              <a:t>vositalari</a:t>
            </a:r>
            <a:r>
              <a:rPr lang="en-US" sz="1200" dirty="0">
                <a:solidFill>
                  <a:schemeClr val="tx1"/>
                </a:solidFill>
              </a:rPr>
              <a:t> </a:t>
            </a:r>
            <a:r>
              <a:rPr lang="en-US" sz="1200" dirty="0" err="1">
                <a:solidFill>
                  <a:schemeClr val="tx1"/>
                </a:solidFill>
              </a:rPr>
              <a:t>keltirilgan</a:t>
            </a:r>
            <a:r>
              <a:rPr lang="en-US" sz="1200" dirty="0">
                <a:solidFill>
                  <a:schemeClr val="tx1"/>
                </a:solidFill>
              </a:rPr>
              <a:t>.</a:t>
            </a:r>
          </a:p>
          <a:p>
            <a:pPr marL="127000" indent="0" algn="l">
              <a:buNone/>
            </a:pPr>
            <a:endParaRPr lang="en-US" sz="1200" b="0" i="0" dirty="0">
              <a:solidFill>
                <a:schemeClr val="tx2"/>
              </a:solidFill>
              <a:effectLst/>
              <a:latin typeface="Open Sans" panose="020B0606030504020204" pitchFamily="34" charset="0"/>
            </a:endParaRPr>
          </a:p>
          <a:p>
            <a:pPr marL="127000" indent="0" algn="l">
              <a:buNone/>
            </a:pPr>
            <a:r>
              <a:rPr lang="en-US" sz="1200" b="1" i="0" dirty="0" err="1">
                <a:solidFill>
                  <a:schemeClr val="tx2"/>
                </a:solidFill>
                <a:effectLst/>
                <a:latin typeface="Open Sans" panose="020B0606030504020204" pitchFamily="34" charset="0"/>
              </a:rPr>
              <a:t>Lampyre</a:t>
            </a:r>
            <a:r>
              <a:rPr lang="en-US" sz="1200" b="0" i="0" dirty="0">
                <a:solidFill>
                  <a:schemeClr val="tx1"/>
                </a:solidFill>
                <a:effectLst/>
                <a:latin typeface="Open Sans" panose="020B0606030504020204" pitchFamily="34" charset="0"/>
              </a:rPr>
              <a:t> - </a:t>
            </a:r>
            <a:r>
              <a:rPr lang="en-US" sz="1200" b="0" i="0" dirty="0" err="1">
                <a:solidFill>
                  <a:schemeClr val="tx1"/>
                </a:solidFill>
                <a:effectLst/>
                <a:latin typeface="Open Sans" panose="020B0606030504020204" pitchFamily="34" charset="0"/>
              </a:rPr>
              <a:t>bu</a:t>
            </a:r>
            <a:r>
              <a:rPr lang="en-US" sz="1200" b="0" i="0" dirty="0">
                <a:solidFill>
                  <a:schemeClr val="tx1"/>
                </a:solidFill>
                <a:effectLst/>
                <a:latin typeface="Open Sans" panose="020B0606030504020204" pitchFamily="34" charset="0"/>
              </a:rPr>
              <a:t> OSINT uchun </a:t>
            </a:r>
            <a:r>
              <a:rPr lang="en-US" sz="1200" b="0" i="0" dirty="0" err="1">
                <a:solidFill>
                  <a:schemeClr val="tx1"/>
                </a:solidFill>
                <a:effectLst/>
                <a:latin typeface="Open Sans" panose="020B0606030504020204" pitchFamily="34" charset="0"/>
              </a:rPr>
              <a:t>maxsus</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yaratilgan</a:t>
            </a:r>
            <a:r>
              <a:rPr lang="en-US" sz="1200" b="0" i="0" dirty="0">
                <a:solidFill>
                  <a:schemeClr val="tx1"/>
                </a:solidFill>
                <a:effectLst/>
                <a:latin typeface="Open Sans" panose="020B0606030504020204" pitchFamily="34" charset="0"/>
              </a:rPr>
              <a:t> premium </a:t>
            </a:r>
            <a:r>
              <a:rPr lang="en-US" sz="1200" b="0" i="0" dirty="0" err="1">
                <a:solidFill>
                  <a:schemeClr val="tx1"/>
                </a:solidFill>
                <a:effectLst/>
                <a:latin typeface="Open Sans" panose="020B0606030504020204" pitchFamily="34" charset="0"/>
              </a:rPr>
              <a:t>ilova</a:t>
            </a:r>
            <a:r>
              <a:rPr lang="en-US" sz="1200" b="0" i="0" dirty="0">
                <a:solidFill>
                  <a:schemeClr val="tx1"/>
                </a:solidFill>
                <a:effectLst/>
                <a:latin typeface="Open Sans" panose="020B0606030504020204" pitchFamily="34" charset="0"/>
              </a:rPr>
              <a:t>. Bu, </a:t>
            </a:r>
            <a:r>
              <a:rPr lang="en-US" sz="1200" b="0" i="0" dirty="0" err="1">
                <a:solidFill>
                  <a:schemeClr val="tx1"/>
                </a:solidFill>
                <a:effectLst/>
                <a:latin typeface="Open Sans" panose="020B0606030504020204" pitchFamily="34" charset="0"/>
              </a:rPr>
              <a:t>zarur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tekshiruv</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kiber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tahdidlar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jinoiy</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tergov</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moliyaviy</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tahlillar</a:t>
            </a:r>
            <a:r>
              <a:rPr lang="en-US" sz="1200" b="0" i="0" dirty="0">
                <a:solidFill>
                  <a:schemeClr val="tx1"/>
                </a:solidFill>
                <a:effectLst/>
                <a:latin typeface="Open Sans" panose="020B0606030504020204" pitchFamily="34" charset="0"/>
              </a:rPr>
              <a:t> uchun </a:t>
            </a:r>
            <a:r>
              <a:rPr lang="en-US" sz="1200" b="0" i="0" dirty="0" err="1">
                <a:solidFill>
                  <a:schemeClr val="tx1"/>
                </a:solidFill>
                <a:effectLst/>
                <a:latin typeface="Open Sans" panose="020B0606030504020204" pitchFamily="34" charset="0"/>
              </a:rPr>
              <a:t>foydalidir</a:t>
            </a:r>
            <a:r>
              <a:rPr lang="en-US" sz="1200" b="0" i="0" dirty="0">
                <a:solidFill>
                  <a:schemeClr val="tx1"/>
                </a:solidFill>
                <a:effectLst/>
                <a:latin typeface="Open Sans" panose="020B0606030504020204" pitchFamily="34" charset="0"/>
              </a:rPr>
              <a:t>. U </a:t>
            </a:r>
            <a:r>
              <a:rPr lang="en-US" sz="1200" b="0" i="0" dirty="0" err="1">
                <a:solidFill>
                  <a:schemeClr val="tx1"/>
                </a:solidFill>
                <a:effectLst/>
                <a:latin typeface="Open Sans" panose="020B0606030504020204" pitchFamily="34" charset="0"/>
              </a:rPr>
              <a:t>kompyuteringizga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o'rnatilishi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yoki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onlayn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ishlashi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mumkin</a:t>
            </a:r>
            <a:r>
              <a:rPr lang="en-US" sz="1200" b="0" i="0" dirty="0">
                <a:solidFill>
                  <a:schemeClr val="tx1"/>
                </a:solidFill>
                <a:effectLst/>
                <a:latin typeface="Open Sans" panose="020B0606030504020204" pitchFamily="34" charset="0"/>
              </a:rPr>
              <a:t>. U 100 dan </a:t>
            </a:r>
            <a:r>
              <a:rPr lang="en-US" sz="1200" b="0" i="0" dirty="0" err="1">
                <a:solidFill>
                  <a:schemeClr val="tx1"/>
                </a:solidFill>
                <a:effectLst/>
                <a:latin typeface="Open Sans" panose="020B0606030504020204" pitchFamily="34" charset="0"/>
              </a:rPr>
              <a:t>ortiq</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yangilangan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ma'lumotlar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manbalarini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avtomatik</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ravishda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tahlil</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qiladi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ularga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kompyuter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ilovalari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yoki</a:t>
            </a:r>
            <a:r>
              <a:rPr lang="en-US" sz="1200" b="0" i="0" dirty="0">
                <a:solidFill>
                  <a:schemeClr val="tx1"/>
                </a:solidFill>
                <a:effectLst/>
                <a:latin typeface="Open Sans" panose="020B0606030504020204" pitchFamily="34" charset="0"/>
              </a:rPr>
              <a:t> API </a:t>
            </a:r>
            <a:r>
              <a:rPr lang="en-US" sz="1200" b="0" i="0" dirty="0" err="1">
                <a:solidFill>
                  <a:schemeClr val="tx1"/>
                </a:solidFill>
                <a:effectLst/>
                <a:latin typeface="Open Sans" panose="020B0606030504020204" pitchFamily="34" charset="0"/>
              </a:rPr>
              <a:t>so’rovlari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orqali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kirishingiz</a:t>
            </a:r>
            <a:r>
              <a:rPr lang="en-US" sz="1200" dirty="0">
                <a:solidFill>
                  <a:schemeClr val="tx1"/>
                </a:solidFill>
                <a:latin typeface="Open Sans" panose="020B0606030504020204" pitchFamily="34" charset="0"/>
              </a:rPr>
              <a:t> </a:t>
            </a:r>
            <a:r>
              <a:rPr lang="en-US" sz="1200" dirty="0" err="1">
                <a:solidFill>
                  <a:schemeClr val="tx1"/>
                </a:solidFill>
                <a:latin typeface="Open Sans" panose="020B0606030504020204" pitchFamily="34" charset="0"/>
              </a:rPr>
              <a:t>mumkin</a:t>
            </a:r>
            <a:r>
              <a:rPr lang="en-US" sz="1200" dirty="0">
                <a:solidFill>
                  <a:schemeClr val="tx1"/>
                </a:solidFill>
                <a:latin typeface="Open Sans" panose="020B0606030504020204" pitchFamily="34" charset="0"/>
              </a:rPr>
              <a:t>.</a:t>
            </a:r>
            <a:r>
              <a:rPr lang="en-US" sz="1200" b="0" i="0" dirty="0">
                <a:solidFill>
                  <a:schemeClr val="tx1"/>
                </a:solidFill>
                <a:effectLst/>
                <a:latin typeface="Open Sans" panose="020B0606030504020204" pitchFamily="34" charset="0"/>
              </a:rPr>
              <a:t> </a:t>
            </a:r>
          </a:p>
          <a:p>
            <a:pPr marL="127000" indent="0" algn="l">
              <a:buNone/>
            </a:pPr>
            <a:endParaRPr lang="en-US" sz="1200" b="0" i="0" dirty="0">
              <a:solidFill>
                <a:schemeClr val="tx1"/>
              </a:solidFill>
              <a:effectLst/>
              <a:latin typeface="Open Sans" panose="020B0606030504020204" pitchFamily="34" charset="0"/>
            </a:endParaRPr>
          </a:p>
          <a:p>
            <a:pPr marL="127000" indent="0" algn="l">
              <a:buNone/>
            </a:pPr>
            <a:r>
              <a:rPr lang="en-US" sz="1200" b="1" i="0" dirty="0" err="1">
                <a:solidFill>
                  <a:schemeClr val="tx1"/>
                </a:solidFill>
                <a:effectLst/>
                <a:latin typeface="var(--heading-font-family,unset)"/>
              </a:rPr>
              <a:t>Xususiyatlari</a:t>
            </a:r>
            <a:r>
              <a:rPr lang="en-US" sz="1200" b="1" i="0" dirty="0">
                <a:solidFill>
                  <a:schemeClr val="tx1"/>
                </a:solidFill>
                <a:effectLst/>
                <a:latin typeface="var(--heading-font-family,unset)"/>
              </a:rPr>
              <a:t>:</a:t>
            </a:r>
          </a:p>
          <a:p>
            <a:r>
              <a:rPr lang="en-US" sz="1200" b="0" i="0" dirty="0">
                <a:solidFill>
                  <a:schemeClr val="tx1"/>
                </a:solidFill>
                <a:effectLst/>
                <a:latin typeface="Open Sans" panose="020B0606030504020204" pitchFamily="34" charset="0"/>
              </a:rPr>
              <a:t>Katta </a:t>
            </a:r>
            <a:r>
              <a:rPr lang="en-US" sz="1200" b="0" i="0" dirty="0" err="1">
                <a:solidFill>
                  <a:schemeClr val="tx1"/>
                </a:solidFill>
                <a:effectLst/>
                <a:latin typeface="Open Sans" panose="020B0606030504020204" pitchFamily="34" charset="0"/>
              </a:rPr>
              <a:t>ma'lumotlar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massivlarini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qulay</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usulda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qayta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ishlash</a:t>
            </a:r>
            <a:r>
              <a:rPr lang="en-US" sz="1200" b="0" i="0" dirty="0">
                <a:solidFill>
                  <a:schemeClr val="tx1"/>
                </a:solidFill>
                <a:effectLst/>
                <a:latin typeface="Open Sans" panose="020B0606030504020204" pitchFamily="34" charset="0"/>
              </a:rPr>
              <a:t>.</a:t>
            </a:r>
          </a:p>
          <a:p>
            <a:r>
              <a:rPr lang="en-US" sz="1200" b="0" i="0" dirty="0" err="1">
                <a:solidFill>
                  <a:schemeClr val="tx1"/>
                </a:solidFill>
                <a:effectLst/>
                <a:latin typeface="Open Sans" panose="020B0606030504020204" pitchFamily="34" charset="0"/>
              </a:rPr>
              <a:t>Foydalanish</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baholash </a:t>
            </a:r>
            <a:r>
              <a:rPr lang="en-US" sz="1200" b="0" i="0" dirty="0" err="1">
                <a:solidFill>
                  <a:schemeClr val="tx1"/>
                </a:solidFill>
                <a:effectLst/>
                <a:latin typeface="Open Sans" panose="020B0606030504020204" pitchFamily="34" charset="0"/>
              </a:rPr>
              <a:t>oson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boʻlgan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statistik</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maʼlumotlarni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qisqartiradi</a:t>
            </a:r>
            <a:r>
              <a:rPr lang="en-US" sz="1200" b="0" i="0" dirty="0">
                <a:solidFill>
                  <a:schemeClr val="tx1"/>
                </a:solidFill>
                <a:effectLst/>
                <a:latin typeface="Open Sans" panose="020B0606030504020204" pitchFamily="34" charset="0"/>
              </a:rPr>
              <a:t>.</a:t>
            </a:r>
          </a:p>
          <a:p>
            <a:r>
              <a:rPr lang="en-US" sz="1200" b="0" i="0" dirty="0" err="1">
                <a:solidFill>
                  <a:schemeClr val="tx1"/>
                </a:solidFill>
                <a:effectLst/>
                <a:latin typeface="Open Sans" panose="020B0606030504020204" pitchFamily="34" charset="0"/>
              </a:rPr>
              <a:t>Ko'p</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sonli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ulanish</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grafiklarini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qurish</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barcha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topilmalarni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xarita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vaqt</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shkalasiga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joylashtirish</a:t>
            </a:r>
            <a:r>
              <a:rPr lang="en-US" sz="1200" b="0" i="0" dirty="0">
                <a:solidFill>
                  <a:schemeClr val="tx1"/>
                </a:solidFill>
                <a:effectLst/>
                <a:latin typeface="Open Sans" panose="020B0606030504020204" pitchFamily="34" charset="0"/>
              </a:rPr>
              <a:t>.</a:t>
            </a:r>
          </a:p>
          <a:p>
            <a:r>
              <a:rPr lang="en-US" sz="1200" b="0" i="0" dirty="0" err="1">
                <a:solidFill>
                  <a:schemeClr val="tx1"/>
                </a:solidFill>
                <a:effectLst/>
                <a:latin typeface="Open Sans" panose="020B0606030504020204" pitchFamily="34" charset="0"/>
              </a:rPr>
              <a:t>Analitik</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ishlarda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vaqtni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tejashning</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ajoyib</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foydasi</a:t>
            </a:r>
            <a:r>
              <a:rPr lang="en-US" sz="1200" b="0" i="0" dirty="0">
                <a:solidFill>
                  <a:schemeClr val="tx1"/>
                </a:solidFill>
                <a:effectLst/>
                <a:latin typeface="Open Sans" panose="020B0606030504020204" pitchFamily="34" charset="0"/>
              </a:rPr>
              <a:t>.</a:t>
            </a:r>
          </a:p>
          <a:p>
            <a:endParaRPr lang="en-US" sz="1200" b="0" i="0" dirty="0">
              <a:solidFill>
                <a:schemeClr val="tx1"/>
              </a:solidFill>
              <a:effectLst/>
              <a:latin typeface="Open Sans" panose="020B0606030504020204" pitchFamily="34" charset="0"/>
            </a:endParaRPr>
          </a:p>
          <a:p>
            <a:pPr marL="127000" lvl="0" indent="0">
              <a:buNone/>
            </a:pPr>
            <a:endParaRPr lang="en-US" sz="1200" dirty="0">
              <a:solidFill>
                <a:schemeClr val="tx1"/>
              </a:solidFill>
            </a:endParaRPr>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 name="Picture 4" descr="Chiroq">
            <a:extLst>
              <a:ext uri="{FF2B5EF4-FFF2-40B4-BE49-F238E27FC236}">
                <a16:creationId xmlns:a16="http://schemas.microsoft.com/office/drawing/2014/main" id="{556B9531-A00D-55D5-9E14-B3516A2B03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7947" y="1164737"/>
            <a:ext cx="3932316" cy="2798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44540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3" name="Google Shape;143;p16"/>
          <p:cNvSpPr txBox="1">
            <a:spLocks noGrp="1"/>
          </p:cNvSpPr>
          <p:nvPr>
            <p:ph type="body" idx="1"/>
          </p:nvPr>
        </p:nvSpPr>
        <p:spPr>
          <a:xfrm>
            <a:off x="448745" y="494796"/>
            <a:ext cx="4335440" cy="3940043"/>
          </a:xfrm>
          <a:prstGeom prst="rect">
            <a:avLst/>
          </a:prstGeom>
        </p:spPr>
        <p:txBody>
          <a:bodyPr spcFirstLastPara="1" wrap="square" lIns="91425" tIns="91425" rIns="91425" bIns="91425" anchor="t" anchorCtr="0">
            <a:noAutofit/>
          </a:bodyPr>
          <a:lstStyle/>
          <a:p>
            <a:pPr marL="127000" indent="0" algn="l">
              <a:buNone/>
            </a:pPr>
            <a:r>
              <a:rPr lang="en-US" sz="1200" b="1" i="0" dirty="0" err="1">
                <a:solidFill>
                  <a:schemeClr val="tx2"/>
                </a:solidFill>
                <a:effectLst/>
                <a:latin typeface="Open Sans" panose="020B0606030504020204" pitchFamily="34" charset="0"/>
              </a:rPr>
              <a:t>Maltego</a:t>
            </a:r>
            <a:r>
              <a:rPr lang="en-US" sz="1200" b="0" i="0" dirty="0">
                <a:solidFill>
                  <a:schemeClr val="tx1"/>
                </a:solidFill>
                <a:effectLst/>
                <a:latin typeface="Open Sans" panose="020B0606030504020204" pitchFamily="34" charset="0"/>
              </a:rPr>
              <a:t> - </a:t>
            </a:r>
            <a:r>
              <a:rPr lang="en-US" sz="1200" b="0" i="0" dirty="0" err="1">
                <a:solidFill>
                  <a:schemeClr val="tx1"/>
                </a:solidFill>
                <a:effectLst/>
                <a:latin typeface="Open Sans" panose="020B0606030504020204" pitchFamily="34" charset="0"/>
              </a:rPr>
              <a:t>operatsion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tizim</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razvedkasi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kompyuter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kriminalistikasi</a:t>
            </a:r>
            <a:r>
              <a:rPr lang="en-US" sz="1200" b="0" i="0" dirty="0">
                <a:solidFill>
                  <a:schemeClr val="tx1"/>
                </a:solidFill>
                <a:effectLst/>
                <a:latin typeface="Open Sans" panose="020B0606030504020204" pitchFamily="34" charset="0"/>
              </a:rPr>
              <a:t> uchun </a:t>
            </a:r>
            <a:r>
              <a:rPr lang="en-US" sz="1200" b="0" i="0" dirty="0" err="1">
                <a:solidFill>
                  <a:schemeClr val="tx1"/>
                </a:solidFill>
                <a:effectLst/>
                <a:latin typeface="Open Sans" panose="020B0606030504020204" pitchFamily="34" charset="0"/>
              </a:rPr>
              <a:t>vositadir</a:t>
            </a:r>
            <a:r>
              <a:rPr lang="en-US" sz="1200" b="0" i="0" dirty="0">
                <a:solidFill>
                  <a:schemeClr val="tx1"/>
                </a:solidFill>
                <a:effectLst/>
                <a:latin typeface="Open Sans" panose="020B0606030504020204" pitchFamily="34" charset="0"/>
              </a:rPr>
              <a:t>. Bu boy </a:t>
            </a:r>
            <a:r>
              <a:rPr lang="en-US" sz="1200" b="0" i="0" dirty="0" err="1">
                <a:solidFill>
                  <a:schemeClr val="tx1"/>
                </a:solidFill>
                <a:effectLst/>
                <a:latin typeface="Open Sans" panose="020B0606030504020204" pitchFamily="34" charset="0"/>
              </a:rPr>
              <a:t>vizuallar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bilan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interaktiv</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ma'lumotlarni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qidirish</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orqali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havolalarni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samarali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tahlil</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qilish</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imkonini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beradi</a:t>
            </a:r>
            <a:r>
              <a:rPr lang="en-US" sz="1200" b="0" i="0" dirty="0">
                <a:solidFill>
                  <a:schemeClr val="tx1"/>
                </a:solidFill>
                <a:effectLst/>
                <a:latin typeface="Open Sans" panose="020B0606030504020204" pitchFamily="34" charset="0"/>
              </a:rPr>
              <a:t>. U </a:t>
            </a:r>
            <a:r>
              <a:rPr lang="en-US" sz="1200" b="0" i="0" dirty="0" err="1">
                <a:solidFill>
                  <a:schemeClr val="tx1"/>
                </a:solidFill>
                <a:effectLst/>
                <a:latin typeface="Open Sans" panose="020B0606030504020204" pitchFamily="34" charset="0"/>
              </a:rPr>
              <a:t>turli</a:t>
            </a:r>
            <a:r>
              <a:rPr lang="en-US" sz="1200" b="0" i="0" dirty="0">
                <a:solidFill>
                  <a:schemeClr val="tx1"/>
                </a:solidFill>
                <a:effectLst/>
                <a:latin typeface="Open Sans" panose="020B0606030504020204" pitchFamily="34" charset="0"/>
              </a:rPr>
              <a:t> Internet </a:t>
            </a:r>
            <a:r>
              <a:rPr lang="en-US" sz="1200" b="0" i="0" dirty="0" err="1">
                <a:solidFill>
                  <a:schemeClr val="tx1"/>
                </a:solidFill>
                <a:effectLst/>
                <a:latin typeface="Open Sans" panose="020B0606030504020204" pitchFamily="34" charset="0"/>
              </a:rPr>
              <a:t>manbalaridan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olingan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ma'lumotlar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o'rtasidagi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bog'lanishlar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bo'yicha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onlayn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tekshiruvlar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olib</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boradi</a:t>
            </a:r>
            <a:r>
              <a:rPr lang="en-US" sz="1200" b="0" i="0" dirty="0">
                <a:solidFill>
                  <a:schemeClr val="tx1"/>
                </a:solidFill>
                <a:effectLst/>
                <a:latin typeface="Open Sans" panose="020B0606030504020204" pitchFamily="34" charset="0"/>
              </a:rPr>
              <a:t>. </a:t>
            </a:r>
          </a:p>
          <a:p>
            <a:pPr marL="127000" indent="0" algn="l">
              <a:buNone/>
            </a:pPr>
            <a:r>
              <a:rPr lang="en-US" sz="1200" b="0" i="0" dirty="0">
                <a:solidFill>
                  <a:schemeClr val="tx1"/>
                </a:solidFill>
                <a:effectLst/>
                <a:latin typeface="Open Sans" panose="020B0606030504020204" pitchFamily="34" charset="0"/>
              </a:rPr>
              <a:t>U </a:t>
            </a:r>
            <a:r>
              <a:rPr lang="en-US" sz="1200" b="0" i="0" dirty="0" err="1">
                <a:solidFill>
                  <a:schemeClr val="tx1"/>
                </a:solidFill>
                <a:effectLst/>
                <a:latin typeface="Open Sans" panose="020B0606030504020204" pitchFamily="34" charset="0"/>
              </a:rPr>
              <a:t>ommaga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ochiq</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ma'lumotlarni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topishi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shaxslar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korporatsiyalar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o'rtasidagi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aloqalarni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ochib</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berishi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mumkin</a:t>
            </a:r>
            <a:r>
              <a:rPr lang="en-US" sz="1200" b="0" i="0" dirty="0">
                <a:solidFill>
                  <a:schemeClr val="tx1"/>
                </a:solidFill>
                <a:effectLst/>
                <a:latin typeface="Open Sans" panose="020B0606030504020204" pitchFamily="34" charset="0"/>
              </a:rPr>
              <a:t>.</a:t>
            </a:r>
          </a:p>
          <a:p>
            <a:pPr marL="127000" indent="0" algn="l">
              <a:buNone/>
            </a:pPr>
            <a:endParaRPr lang="en-US" sz="1200" b="0" i="0" dirty="0">
              <a:solidFill>
                <a:schemeClr val="tx1"/>
              </a:solidFill>
              <a:effectLst/>
              <a:latin typeface="Open Sans" panose="020B0606030504020204" pitchFamily="34" charset="0"/>
            </a:endParaRPr>
          </a:p>
          <a:p>
            <a:pPr marL="127000" indent="0" algn="l">
              <a:buNone/>
            </a:pPr>
            <a:r>
              <a:rPr lang="en-US" sz="1200" b="1" i="0" dirty="0" err="1">
                <a:solidFill>
                  <a:schemeClr val="tx1"/>
                </a:solidFill>
                <a:effectLst/>
                <a:latin typeface="var(--heading-font-family,unset)"/>
              </a:rPr>
              <a:t>Xususiyatlari</a:t>
            </a:r>
            <a:r>
              <a:rPr lang="en-US" sz="1200" b="1" i="0" dirty="0">
                <a:solidFill>
                  <a:schemeClr val="tx1"/>
                </a:solidFill>
                <a:effectLst/>
                <a:latin typeface="var(--heading-font-family,unset)"/>
              </a:rPr>
              <a:t>:</a:t>
            </a:r>
          </a:p>
          <a:p>
            <a:r>
              <a:rPr lang="en-US" sz="1200" b="0" i="0" dirty="0">
                <a:solidFill>
                  <a:schemeClr val="tx1"/>
                </a:solidFill>
                <a:effectLst/>
                <a:latin typeface="Open Sans" panose="020B0606030504020204" pitchFamily="34" charset="0"/>
              </a:rPr>
              <a:t>Bu </a:t>
            </a:r>
            <a:r>
              <a:rPr lang="en-US" sz="1200" b="0" i="0" dirty="0" err="1">
                <a:solidFill>
                  <a:schemeClr val="tx1"/>
                </a:solidFill>
                <a:effectLst/>
                <a:latin typeface="Open Sans" panose="020B0606030504020204" pitchFamily="34" charset="0"/>
              </a:rPr>
              <a:t>tergov</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maqsadlarida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ma'lumotlarni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tahlil</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qiladigan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to'playdigan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bog'laydigan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texnologiya</a:t>
            </a:r>
            <a:r>
              <a:rPr lang="en-US" sz="1200" b="0" i="0" dirty="0">
                <a:solidFill>
                  <a:schemeClr val="tx1"/>
                </a:solidFill>
                <a:effectLst/>
                <a:latin typeface="Open Sans" panose="020B0606030504020204" pitchFamily="34" charset="0"/>
              </a:rPr>
              <a:t>.</a:t>
            </a:r>
          </a:p>
          <a:p>
            <a:r>
              <a:rPr lang="en-US" sz="1200" b="0" i="0" dirty="0">
                <a:solidFill>
                  <a:schemeClr val="tx1"/>
                </a:solidFill>
                <a:effectLst/>
                <a:latin typeface="Open Sans" panose="020B0606030504020204" pitchFamily="34" charset="0"/>
              </a:rPr>
              <a:t>U </a:t>
            </a:r>
            <a:r>
              <a:rPr lang="en-US" sz="1200" b="0" i="0" dirty="0" err="1">
                <a:solidFill>
                  <a:schemeClr val="tx1"/>
                </a:solidFill>
                <a:effectLst/>
                <a:latin typeface="Open Sans" panose="020B0606030504020204" pitchFamily="34" charset="0"/>
              </a:rPr>
              <a:t>turli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xil</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ommaviy</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manbalardan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ma'lumotlarni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osongina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to'playdi</a:t>
            </a:r>
            <a:r>
              <a:rPr lang="en-US" sz="1200" b="0" i="0" dirty="0">
                <a:solidFill>
                  <a:schemeClr val="tx1"/>
                </a:solidFill>
                <a:effectLst/>
                <a:latin typeface="Open Sans" panose="020B0606030504020204" pitchFamily="34" charset="0"/>
              </a:rPr>
              <a:t>.</a:t>
            </a:r>
          </a:p>
          <a:p>
            <a:r>
              <a:rPr lang="en-US" sz="1200" b="0" i="0" dirty="0" err="1">
                <a:solidFill>
                  <a:schemeClr val="tx1"/>
                </a:solidFill>
                <a:effectLst/>
                <a:latin typeface="Open Sans" panose="020B0606030504020204" pitchFamily="34" charset="0"/>
              </a:rPr>
              <a:t>Oson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foydalanuvchi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interfeysi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orqali</a:t>
            </a:r>
            <a:r>
              <a:rPr lang="en-US" sz="1200" b="0" i="0" dirty="0">
                <a:solidFill>
                  <a:schemeClr val="tx1"/>
                </a:solidFill>
                <a:effectLst/>
                <a:latin typeface="Open Sans" panose="020B0606030504020204" pitchFamily="34" charset="0"/>
              </a:rPr>
              <a:t> u </a:t>
            </a:r>
            <a:r>
              <a:rPr lang="en-US" sz="1200" b="0" i="0" dirty="0" err="1">
                <a:solidFill>
                  <a:schemeClr val="tx1"/>
                </a:solidFill>
                <a:effectLst/>
                <a:latin typeface="Open Sans" panose="020B0606030504020204" pitchFamily="34" charset="0"/>
              </a:rPr>
              <a:t>avtomatik</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ravishda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ma'lumotni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grafikaga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bog'laydi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birlashtiradi</a:t>
            </a:r>
            <a:r>
              <a:rPr lang="en-US" sz="1200" b="0" i="0" dirty="0">
                <a:solidFill>
                  <a:schemeClr val="tx1"/>
                </a:solidFill>
                <a:effectLst/>
                <a:latin typeface="Open Sans" panose="020B0606030504020204" pitchFamily="34" charset="0"/>
              </a:rPr>
              <a:t>.</a:t>
            </a:r>
          </a:p>
          <a:p>
            <a:r>
              <a:rPr lang="en-US" sz="1200" b="0" i="0" dirty="0">
                <a:solidFill>
                  <a:schemeClr val="tx1"/>
                </a:solidFill>
                <a:effectLst/>
                <a:latin typeface="Open Sans" panose="020B0606030504020204" pitchFamily="34" charset="0"/>
              </a:rPr>
              <a:t>U </a:t>
            </a:r>
            <a:r>
              <a:rPr lang="en-US" sz="1200" b="0" i="0" dirty="0" err="1">
                <a:solidFill>
                  <a:schemeClr val="tx1"/>
                </a:solidFill>
                <a:effectLst/>
                <a:latin typeface="Open Sans" panose="020B0606030504020204" pitchFamily="34" charset="0"/>
              </a:rPr>
              <a:t>ma'lumotlar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so'rovlarini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amalga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oshiradi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manbalar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orasidagi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aloqalarni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aniqlash</a:t>
            </a:r>
            <a:r>
              <a:rPr lang="en-US" sz="1200" b="0" i="0" dirty="0">
                <a:solidFill>
                  <a:schemeClr val="tx1"/>
                </a:solidFill>
                <a:effectLst/>
                <a:latin typeface="Open Sans" panose="020B0606030504020204" pitchFamily="34" charset="0"/>
              </a:rPr>
              <a:t> uchun </a:t>
            </a:r>
            <a:r>
              <a:rPr lang="en-US" sz="1200" b="0" i="0" dirty="0" err="1">
                <a:solidFill>
                  <a:schemeClr val="tx1"/>
                </a:solidFill>
                <a:effectLst/>
                <a:latin typeface="Open Sans" panose="020B0606030504020204" pitchFamily="34" charset="0"/>
              </a:rPr>
              <a:t>havola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tahlilidan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foydalanadi</a:t>
            </a:r>
            <a:r>
              <a:rPr lang="en-US" sz="1200" b="0" i="0" dirty="0">
                <a:solidFill>
                  <a:schemeClr val="tx1"/>
                </a:solidFill>
                <a:effectLst/>
                <a:latin typeface="Open Sans" panose="020B0606030504020204" pitchFamily="34" charset="0"/>
              </a:rPr>
              <a:t>.</a:t>
            </a:r>
          </a:p>
          <a:p>
            <a:pPr algn="l"/>
            <a:endParaRPr lang="en-US" sz="1200" b="0" i="0" dirty="0">
              <a:solidFill>
                <a:schemeClr val="tx1"/>
              </a:solidFill>
              <a:effectLst/>
              <a:latin typeface="Open Sans" panose="020B0606030504020204" pitchFamily="34" charset="0"/>
            </a:endParaRPr>
          </a:p>
          <a:p>
            <a:pPr marL="127000" indent="0">
              <a:buNone/>
            </a:pPr>
            <a:endParaRPr lang="en-US" sz="1200" b="0" i="0" dirty="0">
              <a:solidFill>
                <a:schemeClr val="tx1"/>
              </a:solidFill>
              <a:effectLst/>
              <a:latin typeface="Open Sans" panose="020B0606030504020204" pitchFamily="34" charset="0"/>
            </a:endParaRPr>
          </a:p>
          <a:p>
            <a:pPr marL="127000" lvl="0" indent="0">
              <a:buNone/>
            </a:pPr>
            <a:endParaRPr lang="en-US" sz="1200" dirty="0">
              <a:solidFill>
                <a:schemeClr val="tx1"/>
              </a:solidFill>
            </a:endParaRPr>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880170" y="1881660"/>
            <a:ext cx="467822" cy="71993"/>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052" name="Picture 4" descr="Maltego">
            <a:extLst>
              <a:ext uri="{FF2B5EF4-FFF2-40B4-BE49-F238E27FC236}">
                <a16:creationId xmlns:a16="http://schemas.microsoft.com/office/drawing/2014/main" id="{0CA5EF13-BBD8-6EBA-0E76-FD5DC627B1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075718"/>
            <a:ext cx="4335440" cy="2778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8563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880170" y="1881660"/>
            <a:ext cx="467822" cy="71993"/>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 name="razvedka-veb-arxiv-i-deanon-osint-maltego-i-soc_YHkQ9bk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61520" y="554253"/>
            <a:ext cx="6953491" cy="3911338"/>
          </a:xfrm>
          <a:prstGeom prst="rect">
            <a:avLst/>
          </a:prstGeom>
        </p:spPr>
      </p:pic>
    </p:spTree>
    <p:extLst>
      <p:ext uri="{BB962C8B-B14F-4D97-AF65-F5344CB8AC3E}">
        <p14:creationId xmlns:p14="http://schemas.microsoft.com/office/powerpoint/2010/main" val="7243901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3" name="Google Shape;143;p16"/>
          <p:cNvSpPr txBox="1">
            <a:spLocks noGrp="1"/>
          </p:cNvSpPr>
          <p:nvPr>
            <p:ph type="body" idx="1"/>
          </p:nvPr>
        </p:nvSpPr>
        <p:spPr>
          <a:xfrm>
            <a:off x="448745" y="494796"/>
            <a:ext cx="4335440" cy="3940043"/>
          </a:xfrm>
          <a:prstGeom prst="rect">
            <a:avLst/>
          </a:prstGeom>
        </p:spPr>
        <p:txBody>
          <a:bodyPr spcFirstLastPara="1" wrap="square" lIns="91425" tIns="91425" rIns="91425" bIns="91425" anchor="t" anchorCtr="0">
            <a:noAutofit/>
          </a:bodyPr>
          <a:lstStyle/>
          <a:p>
            <a:pPr marL="127000" indent="0" algn="l">
              <a:buNone/>
            </a:pPr>
            <a:r>
              <a:rPr lang="en-US" sz="1200" b="1" i="0" dirty="0" err="1">
                <a:solidFill>
                  <a:schemeClr val="tx2"/>
                </a:solidFill>
                <a:effectLst/>
                <a:latin typeface="var(--heading-font-family,unset)"/>
                <a:hlinkClick r:id="rId3">
                  <a:extLst>
                    <a:ext uri="{A12FA001-AC4F-418D-AE19-62706E023703}">
                      <ahyp:hlinkClr xmlns="" xmlns:ahyp="http://schemas.microsoft.com/office/drawing/2018/hyperlinkcolor" val="tx"/>
                    </a:ext>
                  </a:extLst>
                </a:hlinkClick>
              </a:rPr>
              <a:t>Stalkface</a:t>
            </a:r>
            <a:r>
              <a:rPr lang="en-US" sz="1200" b="1" dirty="0">
                <a:solidFill>
                  <a:schemeClr val="tx1"/>
                </a:solidFill>
                <a:latin typeface="var(--heading-font-family,unset)"/>
              </a:rPr>
              <a:t> - </a:t>
            </a:r>
            <a:r>
              <a:rPr lang="en-US" sz="1200" dirty="0">
                <a:solidFill>
                  <a:schemeClr val="tx1"/>
                </a:solidFill>
                <a:latin typeface="Open Sans" panose="020B0606030504020204" pitchFamily="34" charset="0"/>
              </a:rPr>
              <a:t>F</a:t>
            </a:r>
            <a:r>
              <a:rPr lang="en-US" sz="1200" b="0" i="0" dirty="0">
                <a:solidFill>
                  <a:schemeClr val="tx1"/>
                </a:solidFill>
                <a:effectLst/>
                <a:latin typeface="Open Sans" panose="020B0606030504020204" pitchFamily="34" charset="0"/>
              </a:rPr>
              <a:t>acebook </a:t>
            </a:r>
            <a:r>
              <a:rPr lang="en-US" sz="1200" b="0" i="0" dirty="0" err="1">
                <a:solidFill>
                  <a:schemeClr val="tx1"/>
                </a:solidFill>
                <a:effectLst/>
                <a:latin typeface="Open Sans" panose="020B0606030504020204" pitchFamily="34" charset="0"/>
              </a:rPr>
              <a:t>eng</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mashhur</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ijtimoiy</a:t>
            </a:r>
            <a:r>
              <a:rPr lang="en-US" sz="1200" b="0" i="0" dirty="0">
                <a:solidFill>
                  <a:schemeClr val="tx1"/>
                </a:solidFill>
                <a:effectLst/>
                <a:latin typeface="Open Sans" panose="020B0606030504020204" pitchFamily="34" charset="0"/>
              </a:rPr>
              <a:t> media </a:t>
            </a:r>
            <a:r>
              <a:rPr lang="en-US" sz="1200" b="0" i="0" dirty="0" err="1">
                <a:solidFill>
                  <a:schemeClr val="tx1"/>
                </a:solidFill>
                <a:effectLst/>
                <a:latin typeface="Open Sans" panose="020B0606030504020204" pitchFamily="34" charset="0"/>
              </a:rPr>
              <a:t>sayti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bo'lib</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endi</a:t>
            </a:r>
            <a:r>
              <a:rPr lang="en-US" sz="1200" b="0" i="0" dirty="0">
                <a:solidFill>
                  <a:schemeClr val="tx1"/>
                </a:solidFill>
                <a:effectLst/>
                <a:latin typeface="Open Sans" panose="020B0606030504020204" pitchFamily="34" charset="0"/>
              </a:rPr>
              <a:t> u </a:t>
            </a:r>
            <a:r>
              <a:rPr lang="en-US" sz="1200" b="0" i="0" dirty="0" err="1">
                <a:solidFill>
                  <a:schemeClr val="tx1"/>
                </a:solidFill>
                <a:effectLst/>
                <a:latin typeface="Open Sans" panose="020B0606030504020204" pitchFamily="34" charset="0"/>
              </a:rPr>
              <a:t>deyarli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hamma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tomonidan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ishlatilishi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mumkin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StalkFace</a:t>
            </a:r>
            <a:r>
              <a:rPr lang="en-US" sz="1200" b="0" i="0" dirty="0">
                <a:solidFill>
                  <a:schemeClr val="tx1"/>
                </a:solidFill>
                <a:effectLst/>
                <a:latin typeface="Open Sans" panose="020B0606030504020204" pitchFamily="34" charset="0"/>
              </a:rPr>
              <a:t> - </a:t>
            </a:r>
            <a:r>
              <a:rPr lang="en-US" sz="1200" b="0" i="0" dirty="0" err="1">
                <a:solidFill>
                  <a:schemeClr val="tx1"/>
                </a:solidFill>
                <a:effectLst/>
                <a:latin typeface="Open Sans" panose="020B0606030504020204" pitchFamily="34" charset="0"/>
              </a:rPr>
              <a:t>bu</a:t>
            </a:r>
            <a:r>
              <a:rPr lang="en-US" sz="1200" b="0" i="0" dirty="0">
                <a:solidFill>
                  <a:schemeClr val="tx1"/>
                </a:solidFill>
                <a:effectLst/>
                <a:latin typeface="Open Sans" panose="020B0606030504020204" pitchFamily="34" charset="0"/>
              </a:rPr>
              <a:t> Facebook </a:t>
            </a:r>
            <a:r>
              <a:rPr lang="en-US" sz="1200" b="0" i="0" dirty="0" err="1">
                <a:solidFill>
                  <a:schemeClr val="tx1"/>
                </a:solidFill>
                <a:effectLst/>
                <a:latin typeface="Open Sans" panose="020B0606030504020204" pitchFamily="34" charset="0"/>
              </a:rPr>
              <a:t>profilini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tekshirish</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yoki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kuzatish</a:t>
            </a:r>
            <a:r>
              <a:rPr lang="en-US" sz="1200" b="0" i="0" dirty="0">
                <a:solidFill>
                  <a:schemeClr val="tx1"/>
                </a:solidFill>
                <a:effectLst/>
                <a:latin typeface="Open Sans" panose="020B0606030504020204" pitchFamily="34" charset="0"/>
              </a:rPr>
              <a:t>" uchun </a:t>
            </a:r>
            <a:r>
              <a:rPr lang="en-US" sz="1200" b="0" i="0" dirty="0" err="1">
                <a:solidFill>
                  <a:schemeClr val="tx1"/>
                </a:solidFill>
                <a:effectLst/>
                <a:latin typeface="Open Sans" panose="020B0606030504020204" pitchFamily="34" charset="0"/>
              </a:rPr>
              <a:t>ajoyib</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vosita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Siz</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hatto</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foydalanuvchi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tomonidan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yozilgan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komentariya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yoki</a:t>
            </a:r>
            <a:r>
              <a:rPr lang="en-US" sz="1200" b="0" i="0" dirty="0">
                <a:solidFill>
                  <a:schemeClr val="tx1"/>
                </a:solidFill>
                <a:effectLst/>
                <a:latin typeface="Open Sans" panose="020B0606030504020204" pitchFamily="34" charset="0"/>
              </a:rPr>
              <a:t> like </a:t>
            </a:r>
            <a:r>
              <a:rPr lang="en-US" sz="1200" b="0" i="0" dirty="0" err="1">
                <a:solidFill>
                  <a:schemeClr val="tx1"/>
                </a:solidFill>
                <a:effectLst/>
                <a:latin typeface="Open Sans" panose="020B0606030504020204" pitchFamily="34" charset="0"/>
              </a:rPr>
              <a:t>bosgan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xabarlarni</a:t>
            </a:r>
            <a:r>
              <a:rPr lang="en-US" sz="1200" b="0" i="0" dirty="0">
                <a:solidFill>
                  <a:schemeClr val="tx1"/>
                </a:solidFill>
                <a:effectLst/>
                <a:latin typeface="Open Sans" panose="020B0606030504020204" pitchFamily="34" charset="0"/>
              </a:rPr>
              <a:t> ham </a:t>
            </a:r>
            <a:r>
              <a:rPr lang="en-US" sz="1200" b="0" i="0" dirty="0" err="1">
                <a:solidFill>
                  <a:schemeClr val="tx1"/>
                </a:solidFill>
                <a:effectLst/>
                <a:latin typeface="Open Sans" panose="020B0606030504020204" pitchFamily="34" charset="0"/>
              </a:rPr>
              <a:t>olishingiz</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mumkin</a:t>
            </a:r>
            <a:r>
              <a:rPr lang="en-US" sz="1200" b="0" i="0" dirty="0">
                <a:solidFill>
                  <a:schemeClr val="tx1"/>
                </a:solidFill>
                <a:effectLst/>
                <a:latin typeface="Open Sans" panose="020B0606030504020204" pitchFamily="34" charset="0"/>
              </a:rPr>
              <a:t>. U Facebook </a:t>
            </a:r>
            <a:r>
              <a:rPr lang="en-US" sz="1200" b="0" i="0" dirty="0" err="1">
                <a:solidFill>
                  <a:schemeClr val="tx1"/>
                </a:solidFill>
                <a:effectLst/>
                <a:latin typeface="Open Sans" panose="020B0606030504020204" pitchFamily="34" charset="0"/>
              </a:rPr>
              <a:t>standart</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qidiruv</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yordamida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ko'rishga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imkon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bermaydigan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kengaytirilgan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qidiruvlarni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amalga</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oshirish</a:t>
            </a:r>
            <a:r>
              <a:rPr lang="en-US" sz="1200" b="0" i="0" dirty="0">
                <a:solidFill>
                  <a:schemeClr val="tx1"/>
                </a:solidFill>
                <a:effectLst/>
                <a:latin typeface="Open Sans" panose="020B0606030504020204" pitchFamily="34" charset="0"/>
              </a:rPr>
              <a:t> uchun </a:t>
            </a:r>
            <a:r>
              <a:rPr lang="en-US" sz="1200" b="0" i="0" dirty="0" err="1">
                <a:solidFill>
                  <a:schemeClr val="tx1"/>
                </a:solidFill>
                <a:effectLst/>
                <a:latin typeface="Open Sans" panose="020B0606030504020204" pitchFamily="34" charset="0"/>
              </a:rPr>
              <a:t>so'rovlardan</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foydalanadi</a:t>
            </a:r>
            <a:r>
              <a:rPr lang="en-US" sz="1200" b="0" i="0" dirty="0">
                <a:solidFill>
                  <a:schemeClr val="tx1"/>
                </a:solidFill>
                <a:effectLst/>
                <a:latin typeface="Open Sans" panose="020B0606030504020204" pitchFamily="34" charset="0"/>
              </a:rPr>
              <a:t>.</a:t>
            </a:r>
          </a:p>
          <a:p>
            <a:pPr marL="127000" indent="0" algn="l">
              <a:buNone/>
            </a:pPr>
            <a:endParaRPr lang="en-US" sz="1200" b="1" dirty="0">
              <a:solidFill>
                <a:schemeClr val="tx1"/>
              </a:solidFill>
              <a:latin typeface="var(--heading-font-family,unset)"/>
            </a:endParaRPr>
          </a:p>
          <a:p>
            <a:pPr marL="127000" indent="0" algn="l">
              <a:buNone/>
            </a:pPr>
            <a:r>
              <a:rPr lang="en-US" sz="1200" b="1" i="0" dirty="0" err="1">
                <a:solidFill>
                  <a:schemeClr val="tx1"/>
                </a:solidFill>
                <a:effectLst/>
                <a:latin typeface="var(--heading-font-family,unset)"/>
              </a:rPr>
              <a:t>Xususiyatlari</a:t>
            </a:r>
            <a:r>
              <a:rPr lang="en-US" sz="1200" b="1" i="0" dirty="0">
                <a:solidFill>
                  <a:schemeClr val="tx1"/>
                </a:solidFill>
                <a:effectLst/>
                <a:latin typeface="var(--heading-font-family,unset)"/>
              </a:rPr>
              <a:t>:</a:t>
            </a:r>
          </a:p>
          <a:p>
            <a:pPr marL="127000" indent="0" algn="l">
              <a:buNone/>
            </a:pPr>
            <a:r>
              <a:rPr lang="en-US" sz="1200" b="0" i="0" dirty="0" err="1">
                <a:solidFill>
                  <a:schemeClr val="tx1"/>
                </a:solidFill>
                <a:effectLst/>
                <a:latin typeface="Open Sans" panose="020B0606030504020204" pitchFamily="34" charset="0"/>
              </a:rPr>
              <a:t>Shunchaki</a:t>
            </a:r>
            <a:r>
              <a:rPr lang="en-US" sz="1200" b="0" i="0" dirty="0">
                <a:solidFill>
                  <a:schemeClr val="tx1"/>
                </a:solidFill>
                <a:effectLst/>
                <a:latin typeface="Open Sans" panose="020B0606030504020204" pitchFamily="34" charset="0"/>
              </a:rPr>
              <a:t> Facebook URL </a:t>
            </a:r>
            <a:r>
              <a:rPr lang="en-US" sz="1200" b="0" i="0" dirty="0" err="1">
                <a:solidFill>
                  <a:schemeClr val="tx1"/>
                </a:solidFill>
                <a:effectLst/>
                <a:latin typeface="Open Sans" panose="020B0606030504020204" pitchFamily="34" charset="0"/>
              </a:rPr>
              <a:t>manzilini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yoki</a:t>
            </a:r>
            <a:r>
              <a:rPr lang="en-US" sz="1200" b="0" i="0" dirty="0">
                <a:solidFill>
                  <a:schemeClr val="tx1"/>
                </a:solidFill>
                <a:effectLst/>
                <a:latin typeface="Open Sans" panose="020B0606030504020204" pitchFamily="34" charset="0"/>
              </a:rPr>
              <a:t> Facebook </a:t>
            </a:r>
            <a:r>
              <a:rPr lang="en-US" sz="1200" b="0" i="0" dirty="0" err="1">
                <a:solidFill>
                  <a:schemeClr val="tx1"/>
                </a:solidFill>
                <a:effectLst/>
                <a:latin typeface="Open Sans" panose="020B0606030504020204" pitchFamily="34" charset="0"/>
              </a:rPr>
              <a:t>surat</a:t>
            </a:r>
            <a:r>
              <a:rPr lang="en-US" sz="1200" b="0" i="0" dirty="0">
                <a:solidFill>
                  <a:schemeClr val="tx1"/>
                </a:solidFill>
                <a:effectLst/>
                <a:latin typeface="Open Sans" panose="020B0606030504020204" pitchFamily="34" charset="0"/>
              </a:rPr>
              <a:t> URL </a:t>
            </a:r>
            <a:r>
              <a:rPr lang="en-US" sz="1200" b="0" i="0" dirty="0" err="1">
                <a:solidFill>
                  <a:schemeClr val="tx1"/>
                </a:solidFill>
                <a:effectLst/>
                <a:latin typeface="Open Sans" panose="020B0606030504020204" pitchFamily="34" charset="0"/>
              </a:rPr>
              <a:t>manzilini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kiritish</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orqali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siz</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quyidagilarni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topishingiz</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mumkin</a:t>
            </a:r>
            <a:r>
              <a:rPr lang="en-US" sz="1200" b="0" i="0" dirty="0">
                <a:solidFill>
                  <a:schemeClr val="tx1"/>
                </a:solidFill>
                <a:effectLst/>
                <a:latin typeface="Open Sans" panose="020B0606030504020204" pitchFamily="34" charset="0"/>
              </a:rPr>
              <a:t>:</a:t>
            </a:r>
          </a:p>
          <a:p>
            <a:r>
              <a:rPr lang="en-US" sz="1200" b="0" i="0" dirty="0">
                <a:solidFill>
                  <a:schemeClr val="tx1"/>
                </a:solidFill>
                <a:effectLst/>
                <a:latin typeface="Open Sans" panose="020B0606030504020204" pitchFamily="34" charset="0"/>
              </a:rPr>
              <a:t>Rasm</a:t>
            </a:r>
          </a:p>
          <a:p>
            <a:r>
              <a:rPr lang="en-US" sz="1200" b="0" i="0" dirty="0">
                <a:solidFill>
                  <a:schemeClr val="tx1"/>
                </a:solidFill>
                <a:effectLst/>
                <a:latin typeface="Open Sans" panose="020B0606030504020204" pitchFamily="34" charset="0"/>
              </a:rPr>
              <a:t>Rasm </a:t>
            </a:r>
            <a:r>
              <a:rPr lang="en-US" sz="1200" b="0" i="0" dirty="0" err="1">
                <a:solidFill>
                  <a:schemeClr val="tx1"/>
                </a:solidFill>
                <a:effectLst/>
                <a:latin typeface="Open Sans" panose="020B0606030504020204" pitchFamily="34" charset="0"/>
              </a:rPr>
              <a:t>tegi</a:t>
            </a:r>
            <a:endParaRPr lang="en-US" sz="1200" b="0" i="0" dirty="0">
              <a:solidFill>
                <a:schemeClr val="tx1"/>
              </a:solidFill>
              <a:effectLst/>
              <a:latin typeface="Open Sans" panose="020B0606030504020204" pitchFamily="34" charset="0"/>
            </a:endParaRPr>
          </a:p>
          <a:p>
            <a:r>
              <a:rPr lang="en-US" sz="1200" dirty="0" err="1">
                <a:solidFill>
                  <a:schemeClr val="tx1"/>
                </a:solidFill>
                <a:latin typeface="Open Sans" panose="020B0606030504020204" pitchFamily="34" charset="0"/>
              </a:rPr>
              <a:t>Komentariyalar</a:t>
            </a:r>
            <a:endParaRPr lang="en-US" sz="1200" b="0" i="0" dirty="0">
              <a:solidFill>
                <a:schemeClr val="tx1"/>
              </a:solidFill>
              <a:effectLst/>
              <a:latin typeface="Open Sans" panose="020B0606030504020204" pitchFamily="34" charset="0"/>
            </a:endParaRPr>
          </a:p>
          <a:p>
            <a:r>
              <a:rPr lang="en-US" sz="1200" b="0" i="0" dirty="0" err="1">
                <a:solidFill>
                  <a:schemeClr val="tx1"/>
                </a:solidFill>
                <a:effectLst/>
                <a:latin typeface="Open Sans" panose="020B0606030504020204" pitchFamily="34" charset="0"/>
              </a:rPr>
              <a:t>Rasmdagi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likelar</a:t>
            </a:r>
            <a:endParaRPr lang="en-US" sz="1200" b="0" i="0" dirty="0">
              <a:solidFill>
                <a:schemeClr val="tx1"/>
              </a:solidFill>
              <a:effectLst/>
              <a:latin typeface="Open Sans" panose="020B0606030504020204" pitchFamily="34" charset="0"/>
            </a:endParaRPr>
          </a:p>
          <a:p>
            <a:r>
              <a:rPr lang="en-US" sz="1200" dirty="0" err="1">
                <a:solidFill>
                  <a:schemeClr val="tx1"/>
                </a:solidFill>
                <a:latin typeface="Open Sans" panose="020B0606030504020204" pitchFamily="34" charset="0"/>
              </a:rPr>
              <a:t>Rasmdagi</a:t>
            </a:r>
            <a:r>
              <a:rPr lang="en-US" sz="1200" b="0" i="0" dirty="0">
                <a:solidFill>
                  <a:schemeClr val="tx1"/>
                </a:solidFill>
                <a:effectLst/>
                <a:latin typeface="Open Sans" panose="020B0606030504020204" pitchFamily="34" charset="0"/>
              </a:rPr>
              <a:t> </a:t>
            </a:r>
            <a:r>
              <a:rPr lang="en-US" sz="1200" b="0" i="0" dirty="0" err="1">
                <a:solidFill>
                  <a:schemeClr val="tx1"/>
                </a:solidFill>
                <a:effectLst/>
                <a:latin typeface="Open Sans" panose="020B0606030504020204" pitchFamily="34" charset="0"/>
              </a:rPr>
              <a:t>komentariyalar</a:t>
            </a:r>
            <a:endParaRPr lang="en-US" sz="1200" b="0" i="0" dirty="0">
              <a:solidFill>
                <a:schemeClr val="tx1"/>
              </a:solidFill>
              <a:effectLst/>
              <a:latin typeface="Open Sans" panose="020B0606030504020204" pitchFamily="34" charset="0"/>
            </a:endParaRPr>
          </a:p>
          <a:p>
            <a:pPr marL="127000" indent="0" algn="l">
              <a:buNone/>
            </a:pPr>
            <a:endParaRPr lang="en-US" sz="1200" b="0" i="0" dirty="0">
              <a:solidFill>
                <a:schemeClr val="tx1"/>
              </a:solidFill>
              <a:effectLst/>
              <a:latin typeface="Open Sans" panose="020B0606030504020204" pitchFamily="34" charset="0"/>
            </a:endParaRPr>
          </a:p>
          <a:p>
            <a:pPr marL="127000" indent="0" algn="l">
              <a:buNone/>
            </a:pPr>
            <a:endParaRPr lang="en-US" sz="1200" b="0" i="0" dirty="0">
              <a:solidFill>
                <a:schemeClr val="tx1"/>
              </a:solidFill>
              <a:effectLst/>
              <a:latin typeface="Open Sans" panose="020B0606030504020204" pitchFamily="34" charset="0"/>
            </a:endParaRPr>
          </a:p>
          <a:p>
            <a:pPr marL="127000" indent="0">
              <a:buNone/>
            </a:pPr>
            <a:endParaRPr lang="en-US" sz="1200" b="0" i="0" dirty="0">
              <a:solidFill>
                <a:schemeClr val="tx1"/>
              </a:solidFill>
              <a:effectLst/>
              <a:latin typeface="Open Sans" panose="020B0606030504020204" pitchFamily="34" charset="0"/>
            </a:endParaRPr>
          </a:p>
          <a:p>
            <a:pPr marL="127000" lvl="0" indent="0">
              <a:buNone/>
            </a:pPr>
            <a:endParaRPr lang="en-US" sz="1200" dirty="0">
              <a:solidFill>
                <a:schemeClr val="tx1"/>
              </a:solidFill>
            </a:endParaRPr>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880170" y="1881660"/>
            <a:ext cx="467822" cy="71993"/>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074" name="Picture 2" descr="sopi yuzi">
            <a:extLst>
              <a:ext uri="{FF2B5EF4-FFF2-40B4-BE49-F238E27FC236}">
                <a16:creationId xmlns:a16="http://schemas.microsoft.com/office/drawing/2014/main" id="{5473B747-394B-7F9B-9B4D-9AC9BF0BF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4185" y="708661"/>
            <a:ext cx="4127668" cy="3327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8279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23"/>
          <p:cNvSpPr txBox="1">
            <a:spLocks noGrp="1"/>
          </p:cNvSpPr>
          <p:nvPr>
            <p:ph type="title"/>
          </p:nvPr>
        </p:nvSpPr>
        <p:spPr>
          <a:xfrm>
            <a:off x="720000" y="-1662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dirty="0">
                <a:latin typeface="Arimo"/>
                <a:ea typeface="Arimo"/>
                <a:cs typeface="Arimo"/>
                <a:sym typeface="Arimo"/>
              </a:rPr>
              <a:t>OSINT boshqa qo’shimcha vositalari:</a:t>
            </a:r>
            <a:endParaRPr sz="3600" dirty="0"/>
          </a:p>
        </p:txBody>
      </p:sp>
      <p:sp>
        <p:nvSpPr>
          <p:cNvPr id="471" name="Google Shape;471;p23"/>
          <p:cNvSpPr/>
          <p:nvPr/>
        </p:nvSpPr>
        <p:spPr>
          <a:xfrm>
            <a:off x="1448625" y="732748"/>
            <a:ext cx="636900" cy="6477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600" dirty="0">
              <a:solidFill>
                <a:schemeClr val="lt1"/>
              </a:solidFill>
              <a:latin typeface="Bebas Neue"/>
              <a:ea typeface="Bebas Neue"/>
              <a:cs typeface="Bebas Neue"/>
              <a:sym typeface="Bebas Neue"/>
            </a:endParaRPr>
          </a:p>
        </p:txBody>
      </p:sp>
      <p:grpSp>
        <p:nvGrpSpPr>
          <p:cNvPr id="472" name="Google Shape;472;p23"/>
          <p:cNvGrpSpPr/>
          <p:nvPr/>
        </p:nvGrpSpPr>
        <p:grpSpPr>
          <a:xfrm>
            <a:off x="856694" y="2778902"/>
            <a:ext cx="1820763" cy="868180"/>
            <a:chOff x="2309850" y="3656996"/>
            <a:chExt cx="2076600" cy="868180"/>
          </a:xfrm>
        </p:grpSpPr>
        <p:sp>
          <p:nvSpPr>
            <p:cNvPr id="473" name="Google Shape;473;p23"/>
            <p:cNvSpPr txBox="1"/>
            <p:nvPr/>
          </p:nvSpPr>
          <p:spPr>
            <a:xfrm>
              <a:off x="2309850" y="3656996"/>
              <a:ext cx="20766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700" dirty="0">
                  <a:solidFill>
                    <a:schemeClr val="dk1"/>
                  </a:solidFill>
                  <a:latin typeface="Bebas Neue"/>
                  <a:ea typeface="Bebas Neue"/>
                  <a:cs typeface="Bebas Neue"/>
                  <a:sym typeface="Bebas Neue"/>
                </a:rPr>
                <a:t>Babel X</a:t>
              </a:r>
              <a:endParaRPr sz="2700" dirty="0">
                <a:solidFill>
                  <a:schemeClr val="dk1"/>
                </a:solidFill>
                <a:latin typeface="Bebas Neue"/>
                <a:ea typeface="Bebas Neue"/>
                <a:cs typeface="Bebas Neue"/>
                <a:sym typeface="Bebas Neue"/>
              </a:endParaRPr>
            </a:p>
          </p:txBody>
        </p:sp>
        <p:sp>
          <p:nvSpPr>
            <p:cNvPr id="474" name="Google Shape;474;p23"/>
            <p:cNvSpPr txBox="1"/>
            <p:nvPr/>
          </p:nvSpPr>
          <p:spPr>
            <a:xfrm>
              <a:off x="2309850" y="3976476"/>
              <a:ext cx="20766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050" dirty="0">
                  <a:solidFill>
                    <a:schemeClr val="dk1"/>
                  </a:solidFill>
                  <a:latin typeface="Arimo"/>
                  <a:ea typeface="Arimo"/>
                  <a:cs typeface="Arimo"/>
                  <a:sym typeface="Arimo"/>
                </a:rPr>
                <a:t> Bu ijtimoiy tarmoqlar, forumlar, yangiliklar saytlari va bloglar kabi manbalardan 200 xil tildagi hammaga ochiq ma'lumotlarni topadigan ko'p tilli Internet qidiruv vositasi</a:t>
              </a:r>
              <a:endParaRPr sz="1050" dirty="0">
                <a:solidFill>
                  <a:schemeClr val="dk1"/>
                </a:solidFill>
                <a:latin typeface="Arimo"/>
                <a:ea typeface="Arimo"/>
                <a:cs typeface="Arimo"/>
                <a:sym typeface="Arimo"/>
              </a:endParaRPr>
            </a:p>
          </p:txBody>
        </p:sp>
      </p:grpSp>
      <p:sp>
        <p:nvSpPr>
          <p:cNvPr id="475" name="Google Shape;475;p23"/>
          <p:cNvSpPr/>
          <p:nvPr/>
        </p:nvSpPr>
        <p:spPr>
          <a:xfrm>
            <a:off x="3318600" y="732748"/>
            <a:ext cx="636900" cy="6477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600" dirty="0">
              <a:solidFill>
                <a:schemeClr val="lt1"/>
              </a:solidFill>
              <a:latin typeface="Bebas Neue"/>
              <a:ea typeface="Bebas Neue"/>
              <a:cs typeface="Bebas Neue"/>
              <a:sym typeface="Bebas Neue"/>
            </a:endParaRPr>
          </a:p>
        </p:txBody>
      </p:sp>
      <p:grpSp>
        <p:nvGrpSpPr>
          <p:cNvPr id="476" name="Google Shape;476;p23"/>
          <p:cNvGrpSpPr/>
          <p:nvPr/>
        </p:nvGrpSpPr>
        <p:grpSpPr>
          <a:xfrm>
            <a:off x="2726669" y="2778902"/>
            <a:ext cx="1820763" cy="868180"/>
            <a:chOff x="2309850" y="3656996"/>
            <a:chExt cx="2076600" cy="868180"/>
          </a:xfrm>
        </p:grpSpPr>
        <p:sp>
          <p:nvSpPr>
            <p:cNvPr id="477" name="Google Shape;477;p23"/>
            <p:cNvSpPr txBox="1"/>
            <p:nvPr/>
          </p:nvSpPr>
          <p:spPr>
            <a:xfrm>
              <a:off x="2309850" y="3656996"/>
              <a:ext cx="20766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700" dirty="0">
                  <a:solidFill>
                    <a:schemeClr val="dk1"/>
                  </a:solidFill>
                  <a:latin typeface="Bebas Neue"/>
                  <a:ea typeface="Bebas Neue"/>
                  <a:cs typeface="Bebas Neue"/>
                  <a:sym typeface="Bebas Neue"/>
                </a:rPr>
                <a:t>GHunt</a:t>
              </a:r>
              <a:endParaRPr sz="2700" dirty="0">
                <a:solidFill>
                  <a:schemeClr val="dk1"/>
                </a:solidFill>
                <a:latin typeface="Bebas Neue"/>
                <a:ea typeface="Bebas Neue"/>
                <a:cs typeface="Bebas Neue"/>
                <a:sym typeface="Bebas Neue"/>
              </a:endParaRPr>
            </a:p>
          </p:txBody>
        </p:sp>
        <p:sp>
          <p:nvSpPr>
            <p:cNvPr id="478" name="Google Shape;478;p23"/>
            <p:cNvSpPr txBox="1"/>
            <p:nvPr/>
          </p:nvSpPr>
          <p:spPr>
            <a:xfrm>
              <a:off x="2309850" y="3976476"/>
              <a:ext cx="20766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100" dirty="0">
                  <a:solidFill>
                    <a:schemeClr val="dk1"/>
                  </a:solidFill>
                  <a:latin typeface="Arimo"/>
                  <a:ea typeface="Arimo"/>
                  <a:cs typeface="Arimo"/>
                  <a:sym typeface="Arimo"/>
                </a:rPr>
                <a:t> Bu Google account bilan bog'liq ma'lumotlarni, account egasining ismi, Google ID, YouTube va Rasmlar va Map kabi boshqa xizmatlarni topish uchun ishlatiladigan vositasi</a:t>
              </a:r>
            </a:p>
          </p:txBody>
        </p:sp>
      </p:grpSp>
      <p:grpSp>
        <p:nvGrpSpPr>
          <p:cNvPr id="479" name="Google Shape;479;p23"/>
          <p:cNvGrpSpPr/>
          <p:nvPr/>
        </p:nvGrpSpPr>
        <p:grpSpPr>
          <a:xfrm>
            <a:off x="4596644" y="2778902"/>
            <a:ext cx="1820763" cy="868180"/>
            <a:chOff x="2309850" y="3656996"/>
            <a:chExt cx="2076600" cy="868180"/>
          </a:xfrm>
        </p:grpSpPr>
        <p:sp>
          <p:nvSpPr>
            <p:cNvPr id="480" name="Google Shape;480;p23"/>
            <p:cNvSpPr txBox="1"/>
            <p:nvPr/>
          </p:nvSpPr>
          <p:spPr>
            <a:xfrm>
              <a:off x="2309850" y="3656996"/>
              <a:ext cx="20766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700" dirty="0">
                  <a:solidFill>
                    <a:schemeClr val="dk1"/>
                  </a:solidFill>
                  <a:latin typeface="Bebas Neue"/>
                  <a:ea typeface="Bebas Neue"/>
                  <a:cs typeface="Bebas Neue"/>
                  <a:sym typeface="Bebas Neue"/>
                </a:rPr>
                <a:t>BuiltWith</a:t>
              </a:r>
            </a:p>
          </p:txBody>
        </p:sp>
        <p:sp>
          <p:nvSpPr>
            <p:cNvPr id="481" name="Google Shape;481;p23"/>
            <p:cNvSpPr txBox="1"/>
            <p:nvPr/>
          </p:nvSpPr>
          <p:spPr>
            <a:xfrm>
              <a:off x="2309850" y="3976476"/>
              <a:ext cx="20766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100" dirty="0">
                  <a:solidFill>
                    <a:schemeClr val="dk1"/>
                  </a:solidFill>
                  <a:latin typeface="Arimo"/>
                  <a:ea typeface="Arimo"/>
                  <a:cs typeface="Arimo"/>
                  <a:sym typeface="Arimo"/>
                </a:rPr>
                <a:t>Bu web-saytning texnologiyadan foydalanishi, texnologiya xostingi haqidagi joriy va tarixiy ma'lumotlarni ko'rsatadigan web-sayt vositasi</a:t>
              </a:r>
              <a:endParaRPr sz="1100" dirty="0">
                <a:solidFill>
                  <a:schemeClr val="dk1"/>
                </a:solidFill>
                <a:latin typeface="Arimo"/>
                <a:ea typeface="Arimo"/>
                <a:cs typeface="Arimo"/>
                <a:sym typeface="Arimo"/>
              </a:endParaRPr>
            </a:p>
          </p:txBody>
        </p:sp>
      </p:grpSp>
      <p:grpSp>
        <p:nvGrpSpPr>
          <p:cNvPr id="482" name="Google Shape;482;p23"/>
          <p:cNvGrpSpPr/>
          <p:nvPr/>
        </p:nvGrpSpPr>
        <p:grpSpPr>
          <a:xfrm>
            <a:off x="6466619" y="2778902"/>
            <a:ext cx="1820763" cy="868180"/>
            <a:chOff x="2309850" y="3656996"/>
            <a:chExt cx="2076600" cy="868180"/>
          </a:xfrm>
        </p:grpSpPr>
        <p:sp>
          <p:nvSpPr>
            <p:cNvPr id="483" name="Google Shape;483;p23"/>
            <p:cNvSpPr txBox="1"/>
            <p:nvPr/>
          </p:nvSpPr>
          <p:spPr>
            <a:xfrm>
              <a:off x="2309850" y="3656996"/>
              <a:ext cx="20766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700" dirty="0">
                  <a:solidFill>
                    <a:schemeClr val="dk1"/>
                  </a:solidFill>
                  <a:latin typeface="Bebas Neue"/>
                  <a:ea typeface="Bebas Neue"/>
                  <a:cs typeface="Bebas Neue"/>
                  <a:sym typeface="Bebas Neue"/>
                </a:rPr>
                <a:t>Creepy</a:t>
              </a:r>
              <a:endParaRPr sz="2700" dirty="0">
                <a:solidFill>
                  <a:schemeClr val="dk1"/>
                </a:solidFill>
                <a:latin typeface="Bebas Neue"/>
                <a:ea typeface="Bebas Neue"/>
                <a:cs typeface="Bebas Neue"/>
                <a:sym typeface="Bebas Neue"/>
              </a:endParaRPr>
            </a:p>
          </p:txBody>
        </p:sp>
        <p:sp>
          <p:nvSpPr>
            <p:cNvPr id="484" name="Google Shape;484;p23"/>
            <p:cNvSpPr txBox="1"/>
            <p:nvPr/>
          </p:nvSpPr>
          <p:spPr>
            <a:xfrm>
              <a:off x="2309850" y="3976476"/>
              <a:ext cx="20766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100" dirty="0">
                  <a:solidFill>
                    <a:schemeClr val="dk1"/>
                  </a:solidFill>
                  <a:latin typeface="Arimo"/>
                  <a:ea typeface="Arimo"/>
                  <a:cs typeface="Arimo"/>
                  <a:sym typeface="Arimo"/>
                </a:rPr>
                <a:t>Bu ijtimoiy tarmoq platformalari orqali geolokatsiya ma'lumotlarini to'playdigan ochiq manbali razvedka to'plash vositasi</a:t>
              </a:r>
              <a:endParaRPr sz="1100" dirty="0">
                <a:solidFill>
                  <a:schemeClr val="dk1"/>
                </a:solidFill>
                <a:latin typeface="Arimo"/>
                <a:ea typeface="Arimo"/>
                <a:cs typeface="Arimo"/>
                <a:sym typeface="Arimo"/>
              </a:endParaRPr>
            </a:p>
          </p:txBody>
        </p:sp>
      </p:grpSp>
      <p:grpSp>
        <p:nvGrpSpPr>
          <p:cNvPr id="485" name="Google Shape;485;p23"/>
          <p:cNvGrpSpPr/>
          <p:nvPr/>
        </p:nvGrpSpPr>
        <p:grpSpPr>
          <a:xfrm>
            <a:off x="3307187" y="1570988"/>
            <a:ext cx="659724" cy="955053"/>
            <a:chOff x="-1602050" y="2114015"/>
            <a:chExt cx="1213397" cy="1756580"/>
          </a:xfrm>
        </p:grpSpPr>
        <p:sp>
          <p:nvSpPr>
            <p:cNvPr id="486" name="Google Shape;486;p23"/>
            <p:cNvSpPr/>
            <p:nvPr/>
          </p:nvSpPr>
          <p:spPr>
            <a:xfrm>
              <a:off x="-1558850" y="2221743"/>
              <a:ext cx="1102450" cy="1102450"/>
            </a:xfrm>
            <a:custGeom>
              <a:avLst/>
              <a:gdLst/>
              <a:ahLst/>
              <a:cxnLst/>
              <a:rect l="l" t="t" r="r" b="b"/>
              <a:pathLst>
                <a:path w="30446" h="30446" extrusionOk="0">
                  <a:moveTo>
                    <a:pt x="26455" y="7981"/>
                  </a:moveTo>
                  <a:cubicBezTo>
                    <a:pt x="30446" y="14199"/>
                    <a:pt x="28664" y="22465"/>
                    <a:pt x="22465" y="26455"/>
                  </a:cubicBezTo>
                  <a:cubicBezTo>
                    <a:pt x="16247" y="30445"/>
                    <a:pt x="7982" y="28646"/>
                    <a:pt x="3991" y="22447"/>
                  </a:cubicBezTo>
                  <a:cubicBezTo>
                    <a:pt x="1" y="16247"/>
                    <a:pt x="1800" y="7981"/>
                    <a:pt x="7999" y="3991"/>
                  </a:cubicBezTo>
                  <a:cubicBezTo>
                    <a:pt x="14199" y="1"/>
                    <a:pt x="22465" y="1782"/>
                    <a:pt x="26455" y="7981"/>
                  </a:cubicBezTo>
                  <a:close/>
                </a:path>
              </a:pathLst>
            </a:custGeom>
            <a:gradFill>
              <a:gsLst>
                <a:gs pos="0">
                  <a:schemeClr val="dk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 name="Google Shape;487;p23"/>
            <p:cNvSpPr/>
            <p:nvPr/>
          </p:nvSpPr>
          <p:spPr>
            <a:xfrm>
              <a:off x="-805409" y="3226126"/>
              <a:ext cx="163235" cy="217405"/>
            </a:xfrm>
            <a:custGeom>
              <a:avLst/>
              <a:gdLst/>
              <a:ahLst/>
              <a:cxnLst/>
              <a:rect l="l" t="t" r="r" b="b"/>
              <a:pathLst>
                <a:path w="4508" h="6004" extrusionOk="0">
                  <a:moveTo>
                    <a:pt x="1" y="1016"/>
                  </a:moveTo>
                  <a:lnTo>
                    <a:pt x="2050" y="1"/>
                  </a:lnTo>
                  <a:lnTo>
                    <a:pt x="4508" y="5006"/>
                  </a:lnTo>
                  <a:lnTo>
                    <a:pt x="2477" y="6004"/>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 name="Google Shape;488;p23"/>
            <p:cNvSpPr/>
            <p:nvPr/>
          </p:nvSpPr>
          <p:spPr>
            <a:xfrm>
              <a:off x="-780243" y="3350619"/>
              <a:ext cx="382559" cy="519976"/>
            </a:xfrm>
            <a:custGeom>
              <a:avLst/>
              <a:gdLst/>
              <a:ahLst/>
              <a:cxnLst/>
              <a:rect l="l" t="t" r="r" b="b"/>
              <a:pathLst>
                <a:path w="10565" h="14360" extrusionOk="0">
                  <a:moveTo>
                    <a:pt x="1426" y="1266"/>
                  </a:moveTo>
                  <a:lnTo>
                    <a:pt x="2994" y="500"/>
                  </a:lnTo>
                  <a:cubicBezTo>
                    <a:pt x="3973" y="1"/>
                    <a:pt x="5185" y="410"/>
                    <a:pt x="5666" y="1408"/>
                  </a:cubicBezTo>
                  <a:lnTo>
                    <a:pt x="9977" y="10119"/>
                  </a:lnTo>
                  <a:cubicBezTo>
                    <a:pt x="10565" y="11313"/>
                    <a:pt x="10084" y="12774"/>
                    <a:pt x="8872" y="13361"/>
                  </a:cubicBezTo>
                  <a:lnTo>
                    <a:pt x="8053" y="13771"/>
                  </a:lnTo>
                  <a:cubicBezTo>
                    <a:pt x="6859" y="14359"/>
                    <a:pt x="5398" y="13878"/>
                    <a:pt x="4811" y="12667"/>
                  </a:cubicBezTo>
                  <a:lnTo>
                    <a:pt x="500" y="3956"/>
                  </a:lnTo>
                  <a:cubicBezTo>
                    <a:pt x="1" y="2958"/>
                    <a:pt x="410" y="1747"/>
                    <a:pt x="1426" y="1266"/>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3"/>
            <p:cNvSpPr/>
            <p:nvPr/>
          </p:nvSpPr>
          <p:spPr>
            <a:xfrm>
              <a:off x="-1602050" y="2114015"/>
              <a:ext cx="1213397" cy="1281762"/>
            </a:xfrm>
            <a:custGeom>
              <a:avLst/>
              <a:gdLst/>
              <a:ahLst/>
              <a:cxnLst/>
              <a:rect l="l" t="t" r="r" b="b"/>
              <a:pathLst>
                <a:path w="33510" h="35398" extrusionOk="0">
                  <a:moveTo>
                    <a:pt x="9282" y="3902"/>
                  </a:moveTo>
                  <a:cubicBezTo>
                    <a:pt x="3492" y="6770"/>
                    <a:pt x="0" y="12827"/>
                    <a:pt x="428" y="19258"/>
                  </a:cubicBezTo>
                  <a:cubicBezTo>
                    <a:pt x="855" y="25707"/>
                    <a:pt x="5113" y="31247"/>
                    <a:pt x="11223" y="33331"/>
                  </a:cubicBezTo>
                  <a:cubicBezTo>
                    <a:pt x="17334" y="35398"/>
                    <a:pt x="24103" y="33581"/>
                    <a:pt x="28343" y="28735"/>
                  </a:cubicBezTo>
                  <a:cubicBezTo>
                    <a:pt x="32600" y="23872"/>
                    <a:pt x="33509" y="16942"/>
                    <a:pt x="30659" y="11152"/>
                  </a:cubicBezTo>
                  <a:cubicBezTo>
                    <a:pt x="26757" y="3243"/>
                    <a:pt x="17191" y="1"/>
                    <a:pt x="9282" y="3902"/>
                  </a:cubicBezTo>
                  <a:close/>
                  <a:moveTo>
                    <a:pt x="21467" y="28593"/>
                  </a:moveTo>
                  <a:cubicBezTo>
                    <a:pt x="17262" y="30677"/>
                    <a:pt x="12221" y="30018"/>
                    <a:pt x="8711" y="26918"/>
                  </a:cubicBezTo>
                  <a:cubicBezTo>
                    <a:pt x="5184" y="23836"/>
                    <a:pt x="3866" y="18937"/>
                    <a:pt x="5380" y="14502"/>
                  </a:cubicBezTo>
                  <a:cubicBezTo>
                    <a:pt x="6877" y="10066"/>
                    <a:pt x="10903" y="6966"/>
                    <a:pt x="15570" y="6663"/>
                  </a:cubicBezTo>
                  <a:cubicBezTo>
                    <a:pt x="20255" y="6360"/>
                    <a:pt x="24655" y="8890"/>
                    <a:pt x="26722" y="13094"/>
                  </a:cubicBezTo>
                  <a:cubicBezTo>
                    <a:pt x="29554" y="18830"/>
                    <a:pt x="27203" y="25760"/>
                    <a:pt x="21467" y="28593"/>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23"/>
            <p:cNvSpPr/>
            <p:nvPr/>
          </p:nvSpPr>
          <p:spPr>
            <a:xfrm>
              <a:off x="-1131163" y="2548148"/>
              <a:ext cx="221316" cy="221279"/>
            </a:xfrm>
            <a:custGeom>
              <a:avLst/>
              <a:gdLst/>
              <a:ahLst/>
              <a:cxnLst/>
              <a:rect l="l" t="t" r="r" b="b"/>
              <a:pathLst>
                <a:path w="6112" h="6111" fill="none" extrusionOk="0">
                  <a:moveTo>
                    <a:pt x="3047" y="6111"/>
                  </a:moveTo>
                  <a:lnTo>
                    <a:pt x="3047" y="6111"/>
                  </a:lnTo>
                  <a:cubicBezTo>
                    <a:pt x="1372" y="6093"/>
                    <a:pt x="1" y="4739"/>
                    <a:pt x="1" y="3047"/>
                  </a:cubicBezTo>
                  <a:lnTo>
                    <a:pt x="1" y="3047"/>
                  </a:lnTo>
                  <a:cubicBezTo>
                    <a:pt x="1" y="1372"/>
                    <a:pt x="1372" y="1"/>
                    <a:pt x="3047" y="1"/>
                  </a:cubicBezTo>
                  <a:lnTo>
                    <a:pt x="3047" y="1"/>
                  </a:lnTo>
                  <a:cubicBezTo>
                    <a:pt x="4739" y="1"/>
                    <a:pt x="6093" y="1372"/>
                    <a:pt x="6111" y="3047"/>
                  </a:cubicBezTo>
                  <a:lnTo>
                    <a:pt x="6111" y="3047"/>
                  </a:lnTo>
                  <a:cubicBezTo>
                    <a:pt x="6093" y="4739"/>
                    <a:pt x="4739" y="6093"/>
                    <a:pt x="3047" y="611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491;p23"/>
            <p:cNvSpPr/>
            <p:nvPr/>
          </p:nvSpPr>
          <p:spPr>
            <a:xfrm>
              <a:off x="-1259531" y="2811981"/>
              <a:ext cx="476741" cy="120036"/>
            </a:xfrm>
            <a:custGeom>
              <a:avLst/>
              <a:gdLst/>
              <a:ahLst/>
              <a:cxnLst/>
              <a:rect l="l" t="t" r="r" b="b"/>
              <a:pathLst>
                <a:path w="13166" h="3315" fill="none" extrusionOk="0">
                  <a:moveTo>
                    <a:pt x="13165" y="3314"/>
                  </a:moveTo>
                  <a:cubicBezTo>
                    <a:pt x="13165" y="1479"/>
                    <a:pt x="11687" y="1"/>
                    <a:pt x="9870" y="1"/>
                  </a:cubicBezTo>
                  <a:lnTo>
                    <a:pt x="3314" y="1"/>
                  </a:lnTo>
                  <a:cubicBezTo>
                    <a:pt x="1497" y="1"/>
                    <a:pt x="18" y="1479"/>
                    <a:pt x="1" y="3314"/>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2" name="Google Shape;492;p23"/>
          <p:cNvGrpSpPr/>
          <p:nvPr/>
        </p:nvGrpSpPr>
        <p:grpSpPr>
          <a:xfrm>
            <a:off x="1385814" y="1571018"/>
            <a:ext cx="762523" cy="954993"/>
            <a:chOff x="3443324" y="1093103"/>
            <a:chExt cx="2097725" cy="2626492"/>
          </a:xfrm>
        </p:grpSpPr>
        <p:sp>
          <p:nvSpPr>
            <p:cNvPr id="493" name="Google Shape;493;p23"/>
            <p:cNvSpPr/>
            <p:nvPr/>
          </p:nvSpPr>
          <p:spPr>
            <a:xfrm>
              <a:off x="3640350" y="1827963"/>
              <a:ext cx="1704900" cy="1704900"/>
            </a:xfrm>
            <a:prstGeom prst="ellipse">
              <a:avLst/>
            </a:prstGeom>
            <a:gradFill>
              <a:gsLst>
                <a:gs pos="0">
                  <a:schemeClr val="dk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23"/>
            <p:cNvSpPr/>
            <p:nvPr/>
          </p:nvSpPr>
          <p:spPr>
            <a:xfrm>
              <a:off x="3443324" y="1093103"/>
              <a:ext cx="2097725" cy="2626492"/>
            </a:xfrm>
            <a:custGeom>
              <a:avLst/>
              <a:gdLst/>
              <a:ahLst/>
              <a:cxnLst/>
              <a:rect l="l" t="t" r="r" b="b"/>
              <a:pathLst>
                <a:path w="15410" h="19294" extrusionOk="0">
                  <a:moveTo>
                    <a:pt x="8569" y="4383"/>
                  </a:moveTo>
                  <a:lnTo>
                    <a:pt x="8569" y="1728"/>
                  </a:lnTo>
                  <a:lnTo>
                    <a:pt x="10885" y="1728"/>
                  </a:lnTo>
                  <a:cubicBezTo>
                    <a:pt x="12043" y="1728"/>
                    <a:pt x="12043" y="0"/>
                    <a:pt x="10885" y="0"/>
                  </a:cubicBezTo>
                  <a:lnTo>
                    <a:pt x="4543" y="0"/>
                  </a:lnTo>
                  <a:cubicBezTo>
                    <a:pt x="3385" y="0"/>
                    <a:pt x="3385" y="1728"/>
                    <a:pt x="4543" y="1728"/>
                  </a:cubicBezTo>
                  <a:lnTo>
                    <a:pt x="6841" y="1728"/>
                  </a:lnTo>
                  <a:lnTo>
                    <a:pt x="6841" y="4383"/>
                  </a:lnTo>
                  <a:cubicBezTo>
                    <a:pt x="2904" y="4828"/>
                    <a:pt x="0" y="8284"/>
                    <a:pt x="232" y="12239"/>
                  </a:cubicBezTo>
                  <a:cubicBezTo>
                    <a:pt x="464" y="16211"/>
                    <a:pt x="3741" y="19293"/>
                    <a:pt x="7714" y="19293"/>
                  </a:cubicBezTo>
                  <a:cubicBezTo>
                    <a:pt x="11687" y="19293"/>
                    <a:pt x="14964" y="16211"/>
                    <a:pt x="15196" y="12239"/>
                  </a:cubicBezTo>
                  <a:cubicBezTo>
                    <a:pt x="15410" y="8284"/>
                    <a:pt x="12524" y="4828"/>
                    <a:pt x="8569" y="4383"/>
                  </a:cubicBezTo>
                  <a:close/>
                  <a:moveTo>
                    <a:pt x="7714" y="17565"/>
                  </a:moveTo>
                  <a:cubicBezTo>
                    <a:pt x="2583" y="17565"/>
                    <a:pt x="0" y="11366"/>
                    <a:pt x="3635" y="7732"/>
                  </a:cubicBezTo>
                  <a:cubicBezTo>
                    <a:pt x="7269" y="4098"/>
                    <a:pt x="13468" y="6681"/>
                    <a:pt x="13468" y="11811"/>
                  </a:cubicBezTo>
                  <a:cubicBezTo>
                    <a:pt x="13468" y="14982"/>
                    <a:pt x="10885" y="17565"/>
                    <a:pt x="7714" y="17565"/>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23"/>
            <p:cNvSpPr/>
            <p:nvPr/>
          </p:nvSpPr>
          <p:spPr>
            <a:xfrm>
              <a:off x="4345468" y="2562726"/>
              <a:ext cx="666889" cy="235369"/>
            </a:xfrm>
            <a:custGeom>
              <a:avLst/>
              <a:gdLst/>
              <a:ahLst/>
              <a:cxnLst/>
              <a:rect l="l" t="t" r="r" b="b"/>
              <a:pathLst>
                <a:path w="4899" h="1729" fill="none" extrusionOk="0">
                  <a:moveTo>
                    <a:pt x="3741" y="0"/>
                  </a:moveTo>
                  <a:lnTo>
                    <a:pt x="1158" y="0"/>
                  </a:lnTo>
                  <a:cubicBezTo>
                    <a:pt x="0" y="0"/>
                    <a:pt x="0" y="1728"/>
                    <a:pt x="1158" y="1728"/>
                  </a:cubicBezTo>
                  <a:lnTo>
                    <a:pt x="3741" y="1728"/>
                  </a:lnTo>
                  <a:cubicBezTo>
                    <a:pt x="4899" y="1728"/>
                    <a:pt x="4899" y="0"/>
                    <a:pt x="3741" y="0"/>
                  </a:cubicBezTo>
                  <a:close/>
                </a:path>
              </a:pathLst>
            </a:custGeom>
            <a:noFill/>
            <a:ln w="5800"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23"/>
            <p:cNvSpPr/>
            <p:nvPr/>
          </p:nvSpPr>
          <p:spPr>
            <a:xfrm>
              <a:off x="4370903" y="2215908"/>
              <a:ext cx="243804" cy="588762"/>
            </a:xfrm>
            <a:custGeom>
              <a:avLst/>
              <a:gdLst/>
              <a:ahLst/>
              <a:cxnLst/>
              <a:rect l="l" t="t" r="r" b="b"/>
              <a:pathLst>
                <a:path w="1791" h="4325" extrusionOk="0">
                  <a:moveTo>
                    <a:pt x="898" y="0"/>
                  </a:moveTo>
                  <a:cubicBezTo>
                    <a:pt x="450" y="0"/>
                    <a:pt x="0" y="303"/>
                    <a:pt x="27" y="909"/>
                  </a:cubicBezTo>
                  <a:lnTo>
                    <a:pt x="27" y="3510"/>
                  </a:lnTo>
                  <a:cubicBezTo>
                    <a:pt x="54" y="4053"/>
                    <a:pt x="472" y="4325"/>
                    <a:pt x="891" y="4325"/>
                  </a:cubicBezTo>
                  <a:cubicBezTo>
                    <a:pt x="1310" y="4325"/>
                    <a:pt x="1728" y="4053"/>
                    <a:pt x="1755" y="3510"/>
                  </a:cubicBezTo>
                  <a:lnTo>
                    <a:pt x="1755" y="909"/>
                  </a:lnTo>
                  <a:cubicBezTo>
                    <a:pt x="1791" y="303"/>
                    <a:pt x="1345" y="0"/>
                    <a:pt x="898" y="0"/>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7" name="Google Shape;497;p23"/>
          <p:cNvGrpSpPr/>
          <p:nvPr/>
        </p:nvGrpSpPr>
        <p:grpSpPr>
          <a:xfrm>
            <a:off x="5079154" y="1518624"/>
            <a:ext cx="855747" cy="1059781"/>
            <a:chOff x="4878248" y="2188464"/>
            <a:chExt cx="946205" cy="1171805"/>
          </a:xfrm>
        </p:grpSpPr>
        <p:sp>
          <p:nvSpPr>
            <p:cNvPr id="498" name="Google Shape;498;p23"/>
            <p:cNvSpPr/>
            <p:nvPr/>
          </p:nvSpPr>
          <p:spPr>
            <a:xfrm rot="-1008209">
              <a:off x="5030335" y="2352091"/>
              <a:ext cx="642009" cy="642080"/>
            </a:xfrm>
            <a:custGeom>
              <a:avLst/>
              <a:gdLst/>
              <a:ahLst/>
              <a:cxnLst/>
              <a:rect l="l" t="t" r="r" b="b"/>
              <a:pathLst>
                <a:path w="28717" h="28717" extrusionOk="0">
                  <a:moveTo>
                    <a:pt x="27541" y="12221"/>
                  </a:moveTo>
                  <a:cubicBezTo>
                    <a:pt x="28717" y="19507"/>
                    <a:pt x="23765" y="26365"/>
                    <a:pt x="16479" y="27541"/>
                  </a:cubicBezTo>
                  <a:cubicBezTo>
                    <a:pt x="9210" y="28717"/>
                    <a:pt x="2352" y="23765"/>
                    <a:pt x="1176" y="16478"/>
                  </a:cubicBezTo>
                  <a:cubicBezTo>
                    <a:pt x="0" y="9192"/>
                    <a:pt x="4953" y="2334"/>
                    <a:pt x="12239" y="1158"/>
                  </a:cubicBezTo>
                  <a:cubicBezTo>
                    <a:pt x="19525" y="0"/>
                    <a:pt x="26383" y="4953"/>
                    <a:pt x="27541" y="12221"/>
                  </a:cubicBezTo>
                  <a:close/>
                </a:path>
              </a:pathLst>
            </a:custGeom>
            <a:gradFill>
              <a:gsLst>
                <a:gs pos="0">
                  <a:schemeClr val="dk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23"/>
            <p:cNvSpPr/>
            <p:nvPr/>
          </p:nvSpPr>
          <p:spPr>
            <a:xfrm rot="-1008209">
              <a:off x="5508606" y="2942763"/>
              <a:ext cx="76884" cy="133058"/>
            </a:xfrm>
            <a:custGeom>
              <a:avLst/>
              <a:gdLst/>
              <a:ahLst/>
              <a:cxnLst/>
              <a:rect l="l" t="t" r="r" b="b"/>
              <a:pathLst>
                <a:path w="3439" h="5951" extrusionOk="0">
                  <a:moveTo>
                    <a:pt x="1" y="499"/>
                  </a:moveTo>
                  <a:lnTo>
                    <a:pt x="2227" y="0"/>
                  </a:lnTo>
                  <a:lnTo>
                    <a:pt x="3439" y="5451"/>
                  </a:lnTo>
                  <a:lnTo>
                    <a:pt x="1230" y="595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23"/>
            <p:cNvSpPr/>
            <p:nvPr/>
          </p:nvSpPr>
          <p:spPr>
            <a:xfrm rot="-1008209">
              <a:off x="5542482" y="3007664"/>
              <a:ext cx="190007" cy="332230"/>
            </a:xfrm>
            <a:custGeom>
              <a:avLst/>
              <a:gdLst/>
              <a:ahLst/>
              <a:cxnLst/>
              <a:rect l="l" t="t" r="r" b="b"/>
              <a:pathLst>
                <a:path w="8499" h="14859" extrusionOk="0">
                  <a:moveTo>
                    <a:pt x="1" y="1266"/>
                  </a:moveTo>
                  <a:lnTo>
                    <a:pt x="5648" y="1"/>
                  </a:lnTo>
                  <a:lnTo>
                    <a:pt x="8213" y="11456"/>
                  </a:lnTo>
                  <a:cubicBezTo>
                    <a:pt x="8498" y="12774"/>
                    <a:pt x="7679" y="14057"/>
                    <a:pt x="6378" y="14359"/>
                  </a:cubicBezTo>
                  <a:lnTo>
                    <a:pt x="5452" y="14555"/>
                  </a:lnTo>
                  <a:cubicBezTo>
                    <a:pt x="4151" y="14858"/>
                    <a:pt x="2851" y="14021"/>
                    <a:pt x="2566" y="12720"/>
                  </a:cubicBezTo>
                  <a:lnTo>
                    <a:pt x="1" y="1266"/>
                  </a:ln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23"/>
            <p:cNvSpPr/>
            <p:nvPr/>
          </p:nvSpPr>
          <p:spPr>
            <a:xfrm rot="-1008209">
              <a:off x="4973381" y="2281299"/>
              <a:ext cx="755937" cy="769950"/>
            </a:xfrm>
            <a:custGeom>
              <a:avLst/>
              <a:gdLst/>
              <a:ahLst/>
              <a:cxnLst/>
              <a:rect l="l" t="t" r="r" b="b"/>
              <a:pathLst>
                <a:path w="33813" h="34436" extrusionOk="0">
                  <a:moveTo>
                    <a:pt x="13344" y="1924"/>
                  </a:moveTo>
                  <a:cubicBezTo>
                    <a:pt x="7038" y="3349"/>
                    <a:pt x="2210" y="8408"/>
                    <a:pt x="1105" y="14768"/>
                  </a:cubicBezTo>
                  <a:cubicBezTo>
                    <a:pt x="1" y="21128"/>
                    <a:pt x="2833" y="27523"/>
                    <a:pt x="8285" y="30979"/>
                  </a:cubicBezTo>
                  <a:cubicBezTo>
                    <a:pt x="13754" y="34435"/>
                    <a:pt x="20737" y="34275"/>
                    <a:pt x="26028" y="30552"/>
                  </a:cubicBezTo>
                  <a:cubicBezTo>
                    <a:pt x="31301" y="26828"/>
                    <a:pt x="33813" y="20308"/>
                    <a:pt x="32405" y="14002"/>
                  </a:cubicBezTo>
                  <a:cubicBezTo>
                    <a:pt x="30481" y="5416"/>
                    <a:pt x="21948" y="0"/>
                    <a:pt x="13344" y="1924"/>
                  </a:cubicBezTo>
                  <a:close/>
                  <a:moveTo>
                    <a:pt x="19757" y="30534"/>
                  </a:moveTo>
                  <a:cubicBezTo>
                    <a:pt x="14484" y="31710"/>
                    <a:pt x="9015" y="29607"/>
                    <a:pt x="5897" y="25190"/>
                  </a:cubicBezTo>
                  <a:cubicBezTo>
                    <a:pt x="2798" y="20772"/>
                    <a:pt x="2655" y="14911"/>
                    <a:pt x="5541" y="10350"/>
                  </a:cubicBezTo>
                  <a:cubicBezTo>
                    <a:pt x="8445" y="5790"/>
                    <a:pt x="13789" y="3403"/>
                    <a:pt x="19116" y="4329"/>
                  </a:cubicBezTo>
                  <a:cubicBezTo>
                    <a:pt x="24442" y="5255"/>
                    <a:pt x="28682" y="9299"/>
                    <a:pt x="29876" y="14572"/>
                  </a:cubicBezTo>
                  <a:cubicBezTo>
                    <a:pt x="31479" y="21769"/>
                    <a:pt x="26954" y="28913"/>
                    <a:pt x="19757" y="30534"/>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23"/>
            <p:cNvSpPr/>
            <p:nvPr/>
          </p:nvSpPr>
          <p:spPr>
            <a:xfrm rot="-1008209">
              <a:off x="5234624" y="2849852"/>
              <a:ext cx="38654" cy="39039"/>
            </a:xfrm>
            <a:custGeom>
              <a:avLst/>
              <a:gdLst/>
              <a:ahLst/>
              <a:cxnLst/>
              <a:rect l="l" t="t" r="r" b="b"/>
              <a:pathLst>
                <a:path w="1729" h="1746" fill="none" extrusionOk="0">
                  <a:moveTo>
                    <a:pt x="1729" y="748"/>
                  </a:moveTo>
                  <a:cubicBezTo>
                    <a:pt x="1729" y="1408"/>
                    <a:pt x="945" y="1746"/>
                    <a:pt x="464" y="1283"/>
                  </a:cubicBezTo>
                  <a:cubicBezTo>
                    <a:pt x="1" y="820"/>
                    <a:pt x="321" y="18"/>
                    <a:pt x="980" y="18"/>
                  </a:cubicBezTo>
                  <a:cubicBezTo>
                    <a:pt x="1390" y="0"/>
                    <a:pt x="1729" y="339"/>
                    <a:pt x="1729" y="748"/>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23"/>
            <p:cNvSpPr/>
            <p:nvPr/>
          </p:nvSpPr>
          <p:spPr>
            <a:xfrm rot="-1008209">
              <a:off x="5473624" y="2602516"/>
              <a:ext cx="38654" cy="39061"/>
            </a:xfrm>
            <a:custGeom>
              <a:avLst/>
              <a:gdLst/>
              <a:ahLst/>
              <a:cxnLst/>
              <a:rect l="l" t="t" r="r" b="b"/>
              <a:pathLst>
                <a:path w="1729" h="1747" fill="none" extrusionOk="0">
                  <a:moveTo>
                    <a:pt x="1729" y="749"/>
                  </a:moveTo>
                  <a:cubicBezTo>
                    <a:pt x="1729" y="1408"/>
                    <a:pt x="927" y="1746"/>
                    <a:pt x="464" y="1283"/>
                  </a:cubicBezTo>
                  <a:cubicBezTo>
                    <a:pt x="1" y="802"/>
                    <a:pt x="321" y="0"/>
                    <a:pt x="998" y="0"/>
                  </a:cubicBezTo>
                  <a:cubicBezTo>
                    <a:pt x="1408" y="0"/>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3"/>
            <p:cNvSpPr/>
            <p:nvPr/>
          </p:nvSpPr>
          <p:spPr>
            <a:xfrm rot="-1008209">
              <a:off x="5369400" y="2742559"/>
              <a:ext cx="38654" cy="38658"/>
            </a:xfrm>
            <a:custGeom>
              <a:avLst/>
              <a:gdLst/>
              <a:ahLst/>
              <a:cxnLst/>
              <a:rect l="l" t="t" r="r" b="b"/>
              <a:pathLst>
                <a:path w="1729" h="1729" fill="none" extrusionOk="0">
                  <a:moveTo>
                    <a:pt x="1729" y="749"/>
                  </a:moveTo>
                  <a:cubicBezTo>
                    <a:pt x="1729" y="1408"/>
                    <a:pt x="927" y="1729"/>
                    <a:pt x="464" y="1266"/>
                  </a:cubicBezTo>
                  <a:cubicBezTo>
                    <a:pt x="1" y="803"/>
                    <a:pt x="322" y="1"/>
                    <a:pt x="999" y="1"/>
                  </a:cubicBezTo>
                  <a:cubicBezTo>
                    <a:pt x="1390"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3"/>
            <p:cNvSpPr/>
            <p:nvPr/>
          </p:nvSpPr>
          <p:spPr>
            <a:xfrm rot="-1008209">
              <a:off x="5310459" y="2547333"/>
              <a:ext cx="38654" cy="38658"/>
            </a:xfrm>
            <a:custGeom>
              <a:avLst/>
              <a:gdLst/>
              <a:ahLst/>
              <a:cxnLst/>
              <a:rect l="l" t="t" r="r" b="b"/>
              <a:pathLst>
                <a:path w="1729" h="1729" fill="none" extrusionOk="0">
                  <a:moveTo>
                    <a:pt x="1729" y="731"/>
                  </a:moveTo>
                  <a:cubicBezTo>
                    <a:pt x="1729" y="1390"/>
                    <a:pt x="927" y="1729"/>
                    <a:pt x="464" y="1266"/>
                  </a:cubicBezTo>
                  <a:cubicBezTo>
                    <a:pt x="1" y="785"/>
                    <a:pt x="322" y="1"/>
                    <a:pt x="999" y="1"/>
                  </a:cubicBezTo>
                  <a:cubicBezTo>
                    <a:pt x="1390" y="1"/>
                    <a:pt x="1729" y="322"/>
                    <a:pt x="1729" y="73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23"/>
            <p:cNvSpPr/>
            <p:nvPr/>
          </p:nvSpPr>
          <p:spPr>
            <a:xfrm rot="-1008209">
              <a:off x="5244008" y="2735893"/>
              <a:ext cx="11178" cy="112733"/>
            </a:xfrm>
            <a:custGeom>
              <a:avLst/>
              <a:gdLst/>
              <a:ahLst/>
              <a:cxnLst/>
              <a:rect l="l" t="t" r="r" b="b"/>
              <a:pathLst>
                <a:path w="500" h="5042" fill="none" extrusionOk="0">
                  <a:moveTo>
                    <a:pt x="1" y="5042"/>
                  </a:moveTo>
                  <a:lnTo>
                    <a:pt x="500" y="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23"/>
            <p:cNvSpPr/>
            <p:nvPr/>
          </p:nvSpPr>
          <p:spPr>
            <a:xfrm rot="-1008209">
              <a:off x="5266855" y="2705686"/>
              <a:ext cx="100403" cy="63343"/>
            </a:xfrm>
            <a:custGeom>
              <a:avLst/>
              <a:gdLst/>
              <a:ahLst/>
              <a:cxnLst/>
              <a:rect l="l" t="t" r="r" b="b"/>
              <a:pathLst>
                <a:path w="4491" h="2833" fill="none" extrusionOk="0">
                  <a:moveTo>
                    <a:pt x="1" y="0"/>
                  </a:moveTo>
                  <a:lnTo>
                    <a:pt x="4490" y="2833"/>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23"/>
            <p:cNvSpPr/>
            <p:nvPr/>
          </p:nvSpPr>
          <p:spPr>
            <a:xfrm rot="-1008209">
              <a:off x="5361309" y="2575302"/>
              <a:ext cx="22" cy="170889"/>
            </a:xfrm>
            <a:custGeom>
              <a:avLst/>
              <a:gdLst/>
              <a:ahLst/>
              <a:cxnLst/>
              <a:rect l="l" t="t" r="r" b="b"/>
              <a:pathLst>
                <a:path w="1" h="7643" fill="none" extrusionOk="0">
                  <a:moveTo>
                    <a:pt x="1" y="7643"/>
                  </a:moveTo>
                  <a:lnTo>
                    <a:pt x="1" y="1"/>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23"/>
            <p:cNvSpPr/>
            <p:nvPr/>
          </p:nvSpPr>
          <p:spPr>
            <a:xfrm rot="-1008209">
              <a:off x="5356349" y="2550673"/>
              <a:ext cx="112721" cy="79687"/>
            </a:xfrm>
            <a:custGeom>
              <a:avLst/>
              <a:gdLst/>
              <a:ahLst/>
              <a:cxnLst/>
              <a:rect l="l" t="t" r="r" b="b"/>
              <a:pathLst>
                <a:path w="5042" h="3564" fill="none" extrusionOk="0">
                  <a:moveTo>
                    <a:pt x="0" y="1"/>
                  </a:moveTo>
                  <a:lnTo>
                    <a:pt x="5042" y="3564"/>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23"/>
            <p:cNvSpPr/>
            <p:nvPr/>
          </p:nvSpPr>
          <p:spPr>
            <a:xfrm rot="-1008209">
              <a:off x="5468244" y="2456345"/>
              <a:ext cx="425" cy="149804"/>
            </a:xfrm>
            <a:custGeom>
              <a:avLst/>
              <a:gdLst/>
              <a:ahLst/>
              <a:cxnLst/>
              <a:rect l="l" t="t" r="r" b="b"/>
              <a:pathLst>
                <a:path w="19" h="6700" fill="none" extrusionOk="0">
                  <a:moveTo>
                    <a:pt x="0" y="6699"/>
                  </a:moveTo>
                  <a:lnTo>
                    <a:pt x="18" y="1"/>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23"/>
            <p:cNvSpPr/>
            <p:nvPr/>
          </p:nvSpPr>
          <p:spPr>
            <a:xfrm rot="-1008328">
              <a:off x="5221786" y="2705756"/>
              <a:ext cx="38654" cy="38658"/>
            </a:xfrm>
            <a:custGeom>
              <a:avLst/>
              <a:gdLst/>
              <a:ahLst/>
              <a:cxnLst/>
              <a:rect l="l" t="t" r="r" b="b"/>
              <a:pathLst>
                <a:path w="1729" h="1729" fill="none" extrusionOk="0">
                  <a:moveTo>
                    <a:pt x="1729" y="731"/>
                  </a:moveTo>
                  <a:cubicBezTo>
                    <a:pt x="1729" y="1390"/>
                    <a:pt x="927" y="1729"/>
                    <a:pt x="464" y="1266"/>
                  </a:cubicBezTo>
                  <a:cubicBezTo>
                    <a:pt x="1" y="785"/>
                    <a:pt x="322" y="1"/>
                    <a:pt x="999" y="1"/>
                  </a:cubicBezTo>
                  <a:cubicBezTo>
                    <a:pt x="1390" y="1"/>
                    <a:pt x="1729" y="322"/>
                    <a:pt x="1729" y="73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12" name="Google Shape;512;p23"/>
          <p:cNvSpPr/>
          <p:nvPr/>
        </p:nvSpPr>
        <p:spPr>
          <a:xfrm>
            <a:off x="5188575" y="732748"/>
            <a:ext cx="636900" cy="6477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600" dirty="0">
              <a:solidFill>
                <a:schemeClr val="lt1"/>
              </a:solidFill>
              <a:latin typeface="Bebas Neue"/>
              <a:ea typeface="Bebas Neue"/>
              <a:cs typeface="Bebas Neue"/>
              <a:sym typeface="Bebas Neue"/>
            </a:endParaRPr>
          </a:p>
        </p:txBody>
      </p:sp>
      <p:sp>
        <p:nvSpPr>
          <p:cNvPr id="513" name="Google Shape;513;p23"/>
          <p:cNvSpPr/>
          <p:nvPr/>
        </p:nvSpPr>
        <p:spPr>
          <a:xfrm>
            <a:off x="7058550" y="732748"/>
            <a:ext cx="636900" cy="6477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600" dirty="0">
              <a:solidFill>
                <a:schemeClr val="lt1"/>
              </a:solidFill>
              <a:latin typeface="Bebas Neue"/>
              <a:ea typeface="Bebas Neue"/>
              <a:cs typeface="Bebas Neue"/>
              <a:sym typeface="Bebas Neue"/>
            </a:endParaRPr>
          </a:p>
        </p:txBody>
      </p:sp>
      <p:grpSp>
        <p:nvGrpSpPr>
          <p:cNvPr id="514" name="Google Shape;514;p23"/>
          <p:cNvGrpSpPr/>
          <p:nvPr/>
        </p:nvGrpSpPr>
        <p:grpSpPr>
          <a:xfrm>
            <a:off x="6796172" y="1770802"/>
            <a:ext cx="1161675" cy="555425"/>
            <a:chOff x="6796138" y="2476188"/>
            <a:chExt cx="1161675" cy="555425"/>
          </a:xfrm>
        </p:grpSpPr>
        <p:sp>
          <p:nvSpPr>
            <p:cNvPr id="515" name="Google Shape;515;p23"/>
            <p:cNvSpPr/>
            <p:nvPr/>
          </p:nvSpPr>
          <p:spPr>
            <a:xfrm>
              <a:off x="6796138" y="2476188"/>
              <a:ext cx="1161675" cy="555425"/>
            </a:xfrm>
            <a:custGeom>
              <a:avLst/>
              <a:gdLst/>
              <a:ahLst/>
              <a:cxnLst/>
              <a:rect l="l" t="t" r="r" b="b"/>
              <a:pathLst>
                <a:path w="46467" h="22217" extrusionOk="0">
                  <a:moveTo>
                    <a:pt x="24417" y="1"/>
                  </a:moveTo>
                  <a:cubicBezTo>
                    <a:pt x="17713" y="1"/>
                    <a:pt x="12042" y="4971"/>
                    <a:pt x="11175" y="11609"/>
                  </a:cubicBezTo>
                  <a:lnTo>
                    <a:pt x="10574" y="11609"/>
                  </a:lnTo>
                  <a:cubicBezTo>
                    <a:pt x="4737" y="11609"/>
                    <a:pt x="0" y="16346"/>
                    <a:pt x="0" y="22217"/>
                  </a:cubicBezTo>
                  <a:lnTo>
                    <a:pt x="46233" y="22217"/>
                  </a:lnTo>
                  <a:cubicBezTo>
                    <a:pt x="46366" y="21583"/>
                    <a:pt x="46433" y="20916"/>
                    <a:pt x="46467" y="20249"/>
                  </a:cubicBezTo>
                  <a:cubicBezTo>
                    <a:pt x="46467" y="15479"/>
                    <a:pt x="42597" y="11609"/>
                    <a:pt x="37827" y="11609"/>
                  </a:cubicBezTo>
                  <a:lnTo>
                    <a:pt x="37694" y="11609"/>
                  </a:lnTo>
                  <a:cubicBezTo>
                    <a:pt x="36826" y="4971"/>
                    <a:pt x="31156" y="1"/>
                    <a:pt x="24417"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23"/>
            <p:cNvSpPr/>
            <p:nvPr/>
          </p:nvSpPr>
          <p:spPr>
            <a:xfrm>
              <a:off x="7324838" y="2632138"/>
              <a:ext cx="194325" cy="158475"/>
            </a:xfrm>
            <a:custGeom>
              <a:avLst/>
              <a:gdLst/>
              <a:ahLst/>
              <a:cxnLst/>
              <a:rect l="l" t="t" r="r" b="b"/>
              <a:pathLst>
                <a:path w="7773" h="6339" fill="none" extrusionOk="0">
                  <a:moveTo>
                    <a:pt x="0" y="2302"/>
                  </a:moveTo>
                  <a:cubicBezTo>
                    <a:pt x="3269" y="1"/>
                    <a:pt x="7773" y="2302"/>
                    <a:pt x="7773" y="6339"/>
                  </a:cubicBezTo>
                </a:path>
              </a:pathLst>
            </a:custGeom>
            <a:solidFill>
              <a:schemeClr val="lt1"/>
            </a:solidFill>
            <a:ln w="3170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23"/>
            <p:cNvSpPr/>
            <p:nvPr/>
          </p:nvSpPr>
          <p:spPr>
            <a:xfrm>
              <a:off x="7285638" y="2653813"/>
              <a:ext cx="80075" cy="82600"/>
            </a:xfrm>
            <a:custGeom>
              <a:avLst/>
              <a:gdLst/>
              <a:ahLst/>
              <a:cxnLst/>
              <a:rect l="l" t="t" r="r" b="b"/>
              <a:pathLst>
                <a:path w="3203" h="3304" extrusionOk="0">
                  <a:moveTo>
                    <a:pt x="735" y="1"/>
                  </a:moveTo>
                  <a:lnTo>
                    <a:pt x="1" y="3303"/>
                  </a:lnTo>
                  <a:lnTo>
                    <a:pt x="3203" y="2303"/>
                  </a:lnTo>
                  <a:lnTo>
                    <a:pt x="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23"/>
            <p:cNvSpPr/>
            <p:nvPr/>
          </p:nvSpPr>
          <p:spPr>
            <a:xfrm>
              <a:off x="7285638" y="2777238"/>
              <a:ext cx="194325" cy="158475"/>
            </a:xfrm>
            <a:custGeom>
              <a:avLst/>
              <a:gdLst/>
              <a:ahLst/>
              <a:cxnLst/>
              <a:rect l="l" t="t" r="r" b="b"/>
              <a:pathLst>
                <a:path w="7773" h="6339" fill="none" extrusionOk="0">
                  <a:moveTo>
                    <a:pt x="7773" y="4037"/>
                  </a:moveTo>
                  <a:cubicBezTo>
                    <a:pt x="4504" y="6339"/>
                    <a:pt x="1" y="4037"/>
                    <a:pt x="1" y="1"/>
                  </a:cubicBezTo>
                </a:path>
              </a:pathLst>
            </a:custGeom>
            <a:solidFill>
              <a:schemeClr val="lt1"/>
            </a:solidFill>
            <a:ln w="3170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23"/>
            <p:cNvSpPr/>
            <p:nvPr/>
          </p:nvSpPr>
          <p:spPr>
            <a:xfrm>
              <a:off x="7439088" y="2831463"/>
              <a:ext cx="80075" cy="82575"/>
            </a:xfrm>
            <a:custGeom>
              <a:avLst/>
              <a:gdLst/>
              <a:ahLst/>
              <a:cxnLst/>
              <a:rect l="l" t="t" r="r" b="b"/>
              <a:pathLst>
                <a:path w="3203" h="3303" extrusionOk="0">
                  <a:moveTo>
                    <a:pt x="3203" y="0"/>
                  </a:moveTo>
                  <a:lnTo>
                    <a:pt x="0" y="1001"/>
                  </a:lnTo>
                  <a:lnTo>
                    <a:pt x="2469" y="3302"/>
                  </a:lnTo>
                  <a:lnTo>
                    <a:pt x="32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0" name="Google Shape;520;p23"/>
          <p:cNvGrpSpPr/>
          <p:nvPr/>
        </p:nvGrpSpPr>
        <p:grpSpPr>
          <a:xfrm>
            <a:off x="1593443" y="882864"/>
            <a:ext cx="347294" cy="347469"/>
            <a:chOff x="1322640" y="1172049"/>
            <a:chExt cx="437728" cy="437728"/>
          </a:xfrm>
        </p:grpSpPr>
        <p:sp>
          <p:nvSpPr>
            <p:cNvPr id="521" name="Google Shape;521;p23"/>
            <p:cNvSpPr/>
            <p:nvPr/>
          </p:nvSpPr>
          <p:spPr>
            <a:xfrm>
              <a:off x="1322640" y="1172049"/>
              <a:ext cx="77142" cy="77142"/>
            </a:xfrm>
            <a:custGeom>
              <a:avLst/>
              <a:gdLst/>
              <a:ahLst/>
              <a:cxnLst/>
              <a:rect l="l" t="t" r="r" b="b"/>
              <a:pathLst>
                <a:path w="3817" h="3817" extrusionOk="0">
                  <a:moveTo>
                    <a:pt x="1909" y="1"/>
                  </a:moveTo>
                  <a:cubicBezTo>
                    <a:pt x="853" y="1"/>
                    <a:pt x="1" y="853"/>
                    <a:pt x="1" y="1909"/>
                  </a:cubicBezTo>
                  <a:cubicBezTo>
                    <a:pt x="1" y="2964"/>
                    <a:pt x="853" y="3816"/>
                    <a:pt x="1909" y="3816"/>
                  </a:cubicBezTo>
                  <a:cubicBezTo>
                    <a:pt x="2964" y="3816"/>
                    <a:pt x="3817" y="2964"/>
                    <a:pt x="3817" y="1909"/>
                  </a:cubicBezTo>
                  <a:cubicBezTo>
                    <a:pt x="3817" y="853"/>
                    <a:pt x="2964" y="1"/>
                    <a:pt x="1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 name="Google Shape;522;p23"/>
            <p:cNvSpPr/>
            <p:nvPr/>
          </p:nvSpPr>
          <p:spPr>
            <a:xfrm>
              <a:off x="1683227" y="1172049"/>
              <a:ext cx="77142" cy="77142"/>
            </a:xfrm>
            <a:custGeom>
              <a:avLst/>
              <a:gdLst/>
              <a:ahLst/>
              <a:cxnLst/>
              <a:rect l="l" t="t" r="r" b="b"/>
              <a:pathLst>
                <a:path w="3817" h="3817" extrusionOk="0">
                  <a:moveTo>
                    <a:pt x="1908" y="1"/>
                  </a:moveTo>
                  <a:cubicBezTo>
                    <a:pt x="853" y="1"/>
                    <a:pt x="0" y="853"/>
                    <a:pt x="0" y="1909"/>
                  </a:cubicBezTo>
                  <a:cubicBezTo>
                    <a:pt x="0" y="2964"/>
                    <a:pt x="853" y="3816"/>
                    <a:pt x="1908" y="3816"/>
                  </a:cubicBezTo>
                  <a:cubicBezTo>
                    <a:pt x="2964" y="3816"/>
                    <a:pt x="3816" y="2964"/>
                    <a:pt x="3816" y="1909"/>
                  </a:cubicBezTo>
                  <a:cubicBezTo>
                    <a:pt x="3816" y="853"/>
                    <a:pt x="2964" y="1"/>
                    <a:pt x="1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523;p23"/>
            <p:cNvSpPr/>
            <p:nvPr/>
          </p:nvSpPr>
          <p:spPr>
            <a:xfrm>
              <a:off x="1322640" y="1532636"/>
              <a:ext cx="77142" cy="77142"/>
            </a:xfrm>
            <a:custGeom>
              <a:avLst/>
              <a:gdLst/>
              <a:ahLst/>
              <a:cxnLst/>
              <a:rect l="l" t="t" r="r" b="b"/>
              <a:pathLst>
                <a:path w="3817" h="3817" extrusionOk="0">
                  <a:moveTo>
                    <a:pt x="1909" y="0"/>
                  </a:moveTo>
                  <a:cubicBezTo>
                    <a:pt x="853" y="0"/>
                    <a:pt x="1" y="853"/>
                    <a:pt x="1" y="1908"/>
                  </a:cubicBezTo>
                  <a:cubicBezTo>
                    <a:pt x="1" y="2964"/>
                    <a:pt x="853" y="3816"/>
                    <a:pt x="1909" y="3816"/>
                  </a:cubicBezTo>
                  <a:cubicBezTo>
                    <a:pt x="2964" y="3816"/>
                    <a:pt x="3817" y="2964"/>
                    <a:pt x="3817" y="1908"/>
                  </a:cubicBezTo>
                  <a:cubicBezTo>
                    <a:pt x="3817" y="853"/>
                    <a:pt x="2964" y="0"/>
                    <a:pt x="19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 name="Google Shape;524;p23"/>
            <p:cNvSpPr/>
            <p:nvPr/>
          </p:nvSpPr>
          <p:spPr>
            <a:xfrm>
              <a:off x="1683227" y="1532636"/>
              <a:ext cx="77142" cy="77142"/>
            </a:xfrm>
            <a:custGeom>
              <a:avLst/>
              <a:gdLst/>
              <a:ahLst/>
              <a:cxnLst/>
              <a:rect l="l" t="t" r="r" b="b"/>
              <a:pathLst>
                <a:path w="3817" h="3817" extrusionOk="0">
                  <a:moveTo>
                    <a:pt x="1908" y="0"/>
                  </a:moveTo>
                  <a:cubicBezTo>
                    <a:pt x="853" y="0"/>
                    <a:pt x="0" y="853"/>
                    <a:pt x="0" y="1908"/>
                  </a:cubicBezTo>
                  <a:cubicBezTo>
                    <a:pt x="0" y="2964"/>
                    <a:pt x="853" y="3816"/>
                    <a:pt x="1908" y="3816"/>
                  </a:cubicBezTo>
                  <a:cubicBezTo>
                    <a:pt x="2964" y="3816"/>
                    <a:pt x="3816" y="2964"/>
                    <a:pt x="3816" y="1908"/>
                  </a:cubicBezTo>
                  <a:cubicBezTo>
                    <a:pt x="3816" y="853"/>
                    <a:pt x="2964" y="0"/>
                    <a:pt x="19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23"/>
            <p:cNvSpPr/>
            <p:nvPr/>
          </p:nvSpPr>
          <p:spPr>
            <a:xfrm>
              <a:off x="1425206" y="1197897"/>
              <a:ext cx="60731" cy="25444"/>
            </a:xfrm>
            <a:custGeom>
              <a:avLst/>
              <a:gdLst/>
              <a:ahLst/>
              <a:cxnLst/>
              <a:rect l="l" t="t" r="r" b="b"/>
              <a:pathLst>
                <a:path w="3005" h="1259" extrusionOk="0">
                  <a:moveTo>
                    <a:pt x="650" y="0"/>
                  </a:moveTo>
                  <a:cubicBezTo>
                    <a:pt x="284" y="0"/>
                    <a:pt x="0" y="284"/>
                    <a:pt x="0" y="630"/>
                  </a:cubicBezTo>
                  <a:cubicBezTo>
                    <a:pt x="0" y="975"/>
                    <a:pt x="284" y="1259"/>
                    <a:pt x="650" y="1259"/>
                  </a:cubicBezTo>
                  <a:lnTo>
                    <a:pt x="2355" y="1259"/>
                  </a:lnTo>
                  <a:cubicBezTo>
                    <a:pt x="2720" y="1259"/>
                    <a:pt x="3004" y="975"/>
                    <a:pt x="3004" y="630"/>
                  </a:cubicBezTo>
                  <a:cubicBezTo>
                    <a:pt x="3004" y="284"/>
                    <a:pt x="2720" y="0"/>
                    <a:pt x="2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23"/>
            <p:cNvSpPr/>
            <p:nvPr/>
          </p:nvSpPr>
          <p:spPr>
            <a:xfrm>
              <a:off x="1597496" y="1197897"/>
              <a:ext cx="60307" cy="25444"/>
            </a:xfrm>
            <a:custGeom>
              <a:avLst/>
              <a:gdLst/>
              <a:ahLst/>
              <a:cxnLst/>
              <a:rect l="l" t="t" r="r" b="b"/>
              <a:pathLst>
                <a:path w="2984" h="1259" extrusionOk="0">
                  <a:moveTo>
                    <a:pt x="629" y="0"/>
                  </a:moveTo>
                  <a:cubicBezTo>
                    <a:pt x="284" y="0"/>
                    <a:pt x="0" y="284"/>
                    <a:pt x="0" y="630"/>
                  </a:cubicBezTo>
                  <a:cubicBezTo>
                    <a:pt x="0" y="975"/>
                    <a:pt x="284" y="1259"/>
                    <a:pt x="629" y="1259"/>
                  </a:cubicBezTo>
                  <a:lnTo>
                    <a:pt x="2355" y="1259"/>
                  </a:lnTo>
                  <a:cubicBezTo>
                    <a:pt x="2700" y="1259"/>
                    <a:pt x="2984" y="975"/>
                    <a:pt x="2984" y="630"/>
                  </a:cubicBezTo>
                  <a:cubicBezTo>
                    <a:pt x="2984" y="284"/>
                    <a:pt x="2700" y="0"/>
                    <a:pt x="2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527;p23"/>
            <p:cNvSpPr/>
            <p:nvPr/>
          </p:nvSpPr>
          <p:spPr>
            <a:xfrm>
              <a:off x="1511341" y="1197897"/>
              <a:ext cx="60327" cy="25444"/>
            </a:xfrm>
            <a:custGeom>
              <a:avLst/>
              <a:gdLst/>
              <a:ahLst/>
              <a:cxnLst/>
              <a:rect l="l" t="t" r="r" b="b"/>
              <a:pathLst>
                <a:path w="2985" h="1259" extrusionOk="0">
                  <a:moveTo>
                    <a:pt x="630" y="0"/>
                  </a:moveTo>
                  <a:cubicBezTo>
                    <a:pt x="285" y="0"/>
                    <a:pt x="1" y="284"/>
                    <a:pt x="1" y="630"/>
                  </a:cubicBezTo>
                  <a:cubicBezTo>
                    <a:pt x="1" y="975"/>
                    <a:pt x="285" y="1259"/>
                    <a:pt x="630" y="1259"/>
                  </a:cubicBezTo>
                  <a:lnTo>
                    <a:pt x="2355" y="1259"/>
                  </a:lnTo>
                  <a:cubicBezTo>
                    <a:pt x="2700" y="1259"/>
                    <a:pt x="2984" y="975"/>
                    <a:pt x="2984" y="630"/>
                  </a:cubicBezTo>
                  <a:cubicBezTo>
                    <a:pt x="2984" y="284"/>
                    <a:pt x="2700" y="0"/>
                    <a:pt x="2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 name="Google Shape;528;p23"/>
            <p:cNvSpPr/>
            <p:nvPr/>
          </p:nvSpPr>
          <p:spPr>
            <a:xfrm>
              <a:off x="1348489" y="1274594"/>
              <a:ext cx="25444" cy="60327"/>
            </a:xfrm>
            <a:custGeom>
              <a:avLst/>
              <a:gdLst/>
              <a:ahLst/>
              <a:cxnLst/>
              <a:rect l="l" t="t" r="r" b="b"/>
              <a:pathLst>
                <a:path w="1259" h="2985" extrusionOk="0">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 name="Google Shape;529;p23"/>
            <p:cNvSpPr/>
            <p:nvPr/>
          </p:nvSpPr>
          <p:spPr>
            <a:xfrm>
              <a:off x="1348489" y="1446885"/>
              <a:ext cx="25444" cy="60327"/>
            </a:xfrm>
            <a:custGeom>
              <a:avLst/>
              <a:gdLst/>
              <a:ahLst/>
              <a:cxnLst/>
              <a:rect l="l" t="t" r="r" b="b"/>
              <a:pathLst>
                <a:path w="1259" h="2985" extrusionOk="0">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 name="Google Shape;530;p23"/>
            <p:cNvSpPr/>
            <p:nvPr/>
          </p:nvSpPr>
          <p:spPr>
            <a:xfrm>
              <a:off x="1348489" y="1360750"/>
              <a:ext cx="25444" cy="60327"/>
            </a:xfrm>
            <a:custGeom>
              <a:avLst/>
              <a:gdLst/>
              <a:ahLst/>
              <a:cxnLst/>
              <a:rect l="l" t="t" r="r" b="b"/>
              <a:pathLst>
                <a:path w="1259" h="2985" extrusionOk="0">
                  <a:moveTo>
                    <a:pt x="630" y="0"/>
                  </a:moveTo>
                  <a:cubicBezTo>
                    <a:pt x="285" y="0"/>
                    <a:pt x="0" y="285"/>
                    <a:pt x="0" y="630"/>
                  </a:cubicBezTo>
                  <a:lnTo>
                    <a:pt x="0" y="2355"/>
                  </a:lnTo>
                  <a:cubicBezTo>
                    <a:pt x="0" y="2700"/>
                    <a:pt x="285" y="2984"/>
                    <a:pt x="630" y="2984"/>
                  </a:cubicBezTo>
                  <a:cubicBezTo>
                    <a:pt x="975" y="2984"/>
                    <a:pt x="1259" y="2700"/>
                    <a:pt x="1259" y="2355"/>
                  </a:cubicBezTo>
                  <a:lnTo>
                    <a:pt x="1259" y="630"/>
                  </a:lnTo>
                  <a:cubicBezTo>
                    <a:pt x="1259" y="285"/>
                    <a:pt x="975" y="0"/>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23"/>
            <p:cNvSpPr/>
            <p:nvPr/>
          </p:nvSpPr>
          <p:spPr>
            <a:xfrm>
              <a:off x="1709076" y="1274594"/>
              <a:ext cx="25444" cy="60327"/>
            </a:xfrm>
            <a:custGeom>
              <a:avLst/>
              <a:gdLst/>
              <a:ahLst/>
              <a:cxnLst/>
              <a:rect l="l" t="t" r="r" b="b"/>
              <a:pathLst>
                <a:path w="1259" h="2985" extrusionOk="0">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 name="Google Shape;532;p23"/>
            <p:cNvSpPr/>
            <p:nvPr/>
          </p:nvSpPr>
          <p:spPr>
            <a:xfrm>
              <a:off x="1709076" y="1446885"/>
              <a:ext cx="25444" cy="60327"/>
            </a:xfrm>
            <a:custGeom>
              <a:avLst/>
              <a:gdLst/>
              <a:ahLst/>
              <a:cxnLst/>
              <a:rect l="l" t="t" r="r" b="b"/>
              <a:pathLst>
                <a:path w="1259" h="2985" extrusionOk="0">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 name="Google Shape;533;p23"/>
            <p:cNvSpPr/>
            <p:nvPr/>
          </p:nvSpPr>
          <p:spPr>
            <a:xfrm>
              <a:off x="1709076" y="1360750"/>
              <a:ext cx="25444" cy="60327"/>
            </a:xfrm>
            <a:custGeom>
              <a:avLst/>
              <a:gdLst/>
              <a:ahLst/>
              <a:cxnLst/>
              <a:rect l="l" t="t" r="r" b="b"/>
              <a:pathLst>
                <a:path w="1259" h="2985" extrusionOk="0">
                  <a:moveTo>
                    <a:pt x="629" y="0"/>
                  </a:moveTo>
                  <a:cubicBezTo>
                    <a:pt x="284" y="0"/>
                    <a:pt x="0" y="285"/>
                    <a:pt x="0" y="630"/>
                  </a:cubicBezTo>
                  <a:lnTo>
                    <a:pt x="0" y="2355"/>
                  </a:lnTo>
                  <a:cubicBezTo>
                    <a:pt x="0" y="2700"/>
                    <a:pt x="284" y="2984"/>
                    <a:pt x="629" y="2984"/>
                  </a:cubicBezTo>
                  <a:cubicBezTo>
                    <a:pt x="974" y="2984"/>
                    <a:pt x="1259" y="2700"/>
                    <a:pt x="1259" y="2355"/>
                  </a:cubicBezTo>
                  <a:lnTo>
                    <a:pt x="1259" y="630"/>
                  </a:lnTo>
                  <a:cubicBezTo>
                    <a:pt x="1259" y="285"/>
                    <a:pt x="974"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 name="Google Shape;534;p23"/>
            <p:cNvSpPr/>
            <p:nvPr/>
          </p:nvSpPr>
          <p:spPr>
            <a:xfrm>
              <a:off x="1425206" y="1558464"/>
              <a:ext cx="60731" cy="25465"/>
            </a:xfrm>
            <a:custGeom>
              <a:avLst/>
              <a:gdLst/>
              <a:ahLst/>
              <a:cxnLst/>
              <a:rect l="l" t="t" r="r" b="b"/>
              <a:pathLst>
                <a:path w="3005" h="1260" extrusionOk="0">
                  <a:moveTo>
                    <a:pt x="650" y="1"/>
                  </a:moveTo>
                  <a:cubicBezTo>
                    <a:pt x="284" y="1"/>
                    <a:pt x="0" y="285"/>
                    <a:pt x="0" y="630"/>
                  </a:cubicBezTo>
                  <a:cubicBezTo>
                    <a:pt x="0" y="975"/>
                    <a:pt x="284" y="1259"/>
                    <a:pt x="650" y="1259"/>
                  </a:cubicBezTo>
                  <a:lnTo>
                    <a:pt x="2355" y="1259"/>
                  </a:lnTo>
                  <a:cubicBezTo>
                    <a:pt x="2720" y="1259"/>
                    <a:pt x="3004" y="975"/>
                    <a:pt x="3004" y="630"/>
                  </a:cubicBezTo>
                  <a:cubicBezTo>
                    <a:pt x="3004" y="285"/>
                    <a:pt x="2720"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 name="Google Shape;535;p23"/>
            <p:cNvSpPr/>
            <p:nvPr/>
          </p:nvSpPr>
          <p:spPr>
            <a:xfrm>
              <a:off x="1597496" y="1558464"/>
              <a:ext cx="60307" cy="25465"/>
            </a:xfrm>
            <a:custGeom>
              <a:avLst/>
              <a:gdLst/>
              <a:ahLst/>
              <a:cxnLst/>
              <a:rect l="l" t="t" r="r" b="b"/>
              <a:pathLst>
                <a:path w="2984" h="1260" extrusionOk="0">
                  <a:moveTo>
                    <a:pt x="629" y="1"/>
                  </a:moveTo>
                  <a:cubicBezTo>
                    <a:pt x="284" y="1"/>
                    <a:pt x="0" y="285"/>
                    <a:pt x="0" y="630"/>
                  </a:cubicBezTo>
                  <a:cubicBezTo>
                    <a:pt x="0" y="975"/>
                    <a:pt x="284" y="1259"/>
                    <a:pt x="629" y="1259"/>
                  </a:cubicBezTo>
                  <a:lnTo>
                    <a:pt x="2355" y="1259"/>
                  </a:lnTo>
                  <a:cubicBezTo>
                    <a:pt x="2700" y="1259"/>
                    <a:pt x="2984" y="975"/>
                    <a:pt x="2984" y="630"/>
                  </a:cubicBezTo>
                  <a:cubicBezTo>
                    <a:pt x="2984" y="285"/>
                    <a:pt x="2700"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 name="Google Shape;536;p23"/>
            <p:cNvSpPr/>
            <p:nvPr/>
          </p:nvSpPr>
          <p:spPr>
            <a:xfrm>
              <a:off x="1511341" y="1558464"/>
              <a:ext cx="60327" cy="25465"/>
            </a:xfrm>
            <a:custGeom>
              <a:avLst/>
              <a:gdLst/>
              <a:ahLst/>
              <a:cxnLst/>
              <a:rect l="l" t="t" r="r" b="b"/>
              <a:pathLst>
                <a:path w="2985" h="1260" extrusionOk="0">
                  <a:moveTo>
                    <a:pt x="630" y="1"/>
                  </a:moveTo>
                  <a:cubicBezTo>
                    <a:pt x="285" y="1"/>
                    <a:pt x="1" y="285"/>
                    <a:pt x="1" y="630"/>
                  </a:cubicBezTo>
                  <a:cubicBezTo>
                    <a:pt x="1" y="975"/>
                    <a:pt x="285" y="1259"/>
                    <a:pt x="630" y="1259"/>
                  </a:cubicBezTo>
                  <a:lnTo>
                    <a:pt x="2355" y="1259"/>
                  </a:lnTo>
                  <a:cubicBezTo>
                    <a:pt x="2700" y="1259"/>
                    <a:pt x="2984" y="975"/>
                    <a:pt x="2984" y="630"/>
                  </a:cubicBezTo>
                  <a:cubicBezTo>
                    <a:pt x="2984" y="285"/>
                    <a:pt x="2700"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 name="Google Shape;537;p23"/>
            <p:cNvSpPr/>
            <p:nvPr/>
          </p:nvSpPr>
          <p:spPr>
            <a:xfrm>
              <a:off x="1509704" y="1445672"/>
              <a:ext cx="63601" cy="84458"/>
            </a:xfrm>
            <a:custGeom>
              <a:avLst/>
              <a:gdLst/>
              <a:ahLst/>
              <a:cxnLst/>
              <a:rect l="l" t="t" r="r" b="b"/>
              <a:pathLst>
                <a:path w="3147" h="4179" extrusionOk="0">
                  <a:moveTo>
                    <a:pt x="0" y="0"/>
                  </a:moveTo>
                  <a:cubicBezTo>
                    <a:pt x="142" y="1096"/>
                    <a:pt x="548" y="3309"/>
                    <a:pt x="1320" y="4080"/>
                  </a:cubicBezTo>
                  <a:cubicBezTo>
                    <a:pt x="1394" y="4143"/>
                    <a:pt x="1489" y="4179"/>
                    <a:pt x="1584" y="4179"/>
                  </a:cubicBezTo>
                  <a:cubicBezTo>
                    <a:pt x="1672" y="4179"/>
                    <a:pt x="1759" y="4148"/>
                    <a:pt x="1827" y="4080"/>
                  </a:cubicBezTo>
                  <a:cubicBezTo>
                    <a:pt x="2599" y="3309"/>
                    <a:pt x="3004" y="1096"/>
                    <a:pt x="3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538;p23"/>
            <p:cNvSpPr/>
            <p:nvPr/>
          </p:nvSpPr>
          <p:spPr>
            <a:xfrm>
              <a:off x="1579024" y="1445672"/>
              <a:ext cx="90682" cy="79183"/>
            </a:xfrm>
            <a:custGeom>
              <a:avLst/>
              <a:gdLst/>
              <a:ahLst/>
              <a:cxnLst/>
              <a:rect l="l" t="t" r="r" b="b"/>
              <a:pathLst>
                <a:path w="4487" h="3918" extrusionOk="0">
                  <a:moveTo>
                    <a:pt x="995" y="0"/>
                  </a:moveTo>
                  <a:cubicBezTo>
                    <a:pt x="874" y="1056"/>
                    <a:pt x="671" y="2009"/>
                    <a:pt x="427" y="2842"/>
                  </a:cubicBezTo>
                  <a:cubicBezTo>
                    <a:pt x="285" y="3268"/>
                    <a:pt x="143" y="3613"/>
                    <a:pt x="1" y="3917"/>
                  </a:cubicBezTo>
                  <a:cubicBezTo>
                    <a:pt x="2010" y="3369"/>
                    <a:pt x="3654" y="1908"/>
                    <a:pt x="4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23"/>
            <p:cNvSpPr/>
            <p:nvPr/>
          </p:nvSpPr>
          <p:spPr>
            <a:xfrm>
              <a:off x="1413707" y="1445672"/>
              <a:ext cx="90278" cy="79183"/>
            </a:xfrm>
            <a:custGeom>
              <a:avLst/>
              <a:gdLst/>
              <a:ahLst/>
              <a:cxnLst/>
              <a:rect l="l" t="t" r="r" b="b"/>
              <a:pathLst>
                <a:path w="4467" h="3918" extrusionOk="0">
                  <a:moveTo>
                    <a:pt x="1" y="0"/>
                  </a:moveTo>
                  <a:cubicBezTo>
                    <a:pt x="813" y="1908"/>
                    <a:pt x="2457" y="3369"/>
                    <a:pt x="4466" y="3917"/>
                  </a:cubicBezTo>
                  <a:cubicBezTo>
                    <a:pt x="4324" y="3613"/>
                    <a:pt x="4182" y="3268"/>
                    <a:pt x="4040" y="2842"/>
                  </a:cubicBezTo>
                  <a:cubicBezTo>
                    <a:pt x="3796" y="2009"/>
                    <a:pt x="3593" y="1056"/>
                    <a:pt x="3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23"/>
            <p:cNvSpPr/>
            <p:nvPr/>
          </p:nvSpPr>
          <p:spPr>
            <a:xfrm>
              <a:off x="1413707" y="1256971"/>
              <a:ext cx="90278" cy="79183"/>
            </a:xfrm>
            <a:custGeom>
              <a:avLst/>
              <a:gdLst/>
              <a:ahLst/>
              <a:cxnLst/>
              <a:rect l="l" t="t" r="r" b="b"/>
              <a:pathLst>
                <a:path w="4467" h="3918" extrusionOk="0">
                  <a:moveTo>
                    <a:pt x="4466" y="0"/>
                  </a:moveTo>
                  <a:lnTo>
                    <a:pt x="4466" y="0"/>
                  </a:lnTo>
                  <a:cubicBezTo>
                    <a:pt x="2457" y="548"/>
                    <a:pt x="813" y="2010"/>
                    <a:pt x="1" y="3918"/>
                  </a:cubicBezTo>
                  <a:lnTo>
                    <a:pt x="3472" y="3918"/>
                  </a:lnTo>
                  <a:cubicBezTo>
                    <a:pt x="3614" y="2679"/>
                    <a:pt x="3918" y="1117"/>
                    <a:pt x="4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23"/>
            <p:cNvSpPr/>
            <p:nvPr/>
          </p:nvSpPr>
          <p:spPr>
            <a:xfrm>
              <a:off x="1509704" y="1251676"/>
              <a:ext cx="63601" cy="84478"/>
            </a:xfrm>
            <a:custGeom>
              <a:avLst/>
              <a:gdLst/>
              <a:ahLst/>
              <a:cxnLst/>
              <a:rect l="l" t="t" r="r" b="b"/>
              <a:pathLst>
                <a:path w="3147" h="4180" extrusionOk="0">
                  <a:moveTo>
                    <a:pt x="1584" y="1"/>
                  </a:moveTo>
                  <a:cubicBezTo>
                    <a:pt x="1489" y="1"/>
                    <a:pt x="1394" y="37"/>
                    <a:pt x="1320" y="100"/>
                  </a:cubicBezTo>
                  <a:cubicBezTo>
                    <a:pt x="548" y="871"/>
                    <a:pt x="142" y="3084"/>
                    <a:pt x="0" y="4180"/>
                  </a:cubicBezTo>
                  <a:lnTo>
                    <a:pt x="3147" y="4180"/>
                  </a:lnTo>
                  <a:cubicBezTo>
                    <a:pt x="3004" y="3084"/>
                    <a:pt x="2599" y="871"/>
                    <a:pt x="1827" y="100"/>
                  </a:cubicBezTo>
                  <a:cubicBezTo>
                    <a:pt x="1759" y="31"/>
                    <a:pt x="1672"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23"/>
            <p:cNvSpPr/>
            <p:nvPr/>
          </p:nvSpPr>
          <p:spPr>
            <a:xfrm>
              <a:off x="1579024" y="1256971"/>
              <a:ext cx="90682" cy="79183"/>
            </a:xfrm>
            <a:custGeom>
              <a:avLst/>
              <a:gdLst/>
              <a:ahLst/>
              <a:cxnLst/>
              <a:rect l="l" t="t" r="r" b="b"/>
              <a:pathLst>
                <a:path w="4487" h="3918" extrusionOk="0">
                  <a:moveTo>
                    <a:pt x="1" y="0"/>
                  </a:moveTo>
                  <a:lnTo>
                    <a:pt x="1" y="0"/>
                  </a:lnTo>
                  <a:cubicBezTo>
                    <a:pt x="549" y="1117"/>
                    <a:pt x="853" y="2659"/>
                    <a:pt x="995" y="3918"/>
                  </a:cubicBezTo>
                  <a:lnTo>
                    <a:pt x="4486" y="3918"/>
                  </a:lnTo>
                  <a:cubicBezTo>
                    <a:pt x="3675" y="2010"/>
                    <a:pt x="2030" y="5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23"/>
            <p:cNvSpPr/>
            <p:nvPr/>
          </p:nvSpPr>
          <p:spPr>
            <a:xfrm>
              <a:off x="1401399" y="1361982"/>
              <a:ext cx="80436" cy="58265"/>
            </a:xfrm>
            <a:custGeom>
              <a:avLst/>
              <a:gdLst/>
              <a:ahLst/>
              <a:cxnLst/>
              <a:rect l="l" t="t" r="r" b="b"/>
              <a:pathLst>
                <a:path w="3980" h="2883" extrusionOk="0">
                  <a:moveTo>
                    <a:pt x="204" y="0"/>
                  </a:moveTo>
                  <a:cubicBezTo>
                    <a:pt x="1" y="914"/>
                    <a:pt x="1" y="1908"/>
                    <a:pt x="204" y="2883"/>
                  </a:cubicBezTo>
                  <a:lnTo>
                    <a:pt x="3979" y="2883"/>
                  </a:lnTo>
                  <a:cubicBezTo>
                    <a:pt x="3918" y="1908"/>
                    <a:pt x="3918" y="914"/>
                    <a:pt x="3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23"/>
            <p:cNvSpPr/>
            <p:nvPr/>
          </p:nvSpPr>
          <p:spPr>
            <a:xfrm>
              <a:off x="1601174" y="1361982"/>
              <a:ext cx="80840" cy="58265"/>
            </a:xfrm>
            <a:custGeom>
              <a:avLst/>
              <a:gdLst/>
              <a:ahLst/>
              <a:cxnLst/>
              <a:rect l="l" t="t" r="r" b="b"/>
              <a:pathLst>
                <a:path w="4000" h="2883" extrusionOk="0">
                  <a:moveTo>
                    <a:pt x="1" y="0"/>
                  </a:moveTo>
                  <a:cubicBezTo>
                    <a:pt x="62" y="914"/>
                    <a:pt x="62" y="1908"/>
                    <a:pt x="1" y="2883"/>
                  </a:cubicBezTo>
                  <a:lnTo>
                    <a:pt x="3776" y="2883"/>
                  </a:lnTo>
                  <a:cubicBezTo>
                    <a:pt x="3999" y="1908"/>
                    <a:pt x="3979" y="914"/>
                    <a:pt x="3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23"/>
            <p:cNvSpPr/>
            <p:nvPr/>
          </p:nvSpPr>
          <p:spPr>
            <a:xfrm>
              <a:off x="1506430" y="1361982"/>
              <a:ext cx="70573" cy="58265"/>
            </a:xfrm>
            <a:custGeom>
              <a:avLst/>
              <a:gdLst/>
              <a:ahLst/>
              <a:cxnLst/>
              <a:rect l="l" t="t" r="r" b="b"/>
              <a:pathLst>
                <a:path w="3492" h="2883" extrusionOk="0">
                  <a:moveTo>
                    <a:pt x="61" y="0"/>
                  </a:moveTo>
                  <a:cubicBezTo>
                    <a:pt x="0" y="954"/>
                    <a:pt x="0" y="1949"/>
                    <a:pt x="61" y="2883"/>
                  </a:cubicBezTo>
                  <a:lnTo>
                    <a:pt x="3430" y="2883"/>
                  </a:lnTo>
                  <a:cubicBezTo>
                    <a:pt x="3491" y="1949"/>
                    <a:pt x="3491" y="954"/>
                    <a:pt x="3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6" name="Google Shape;546;p23"/>
          <p:cNvGrpSpPr/>
          <p:nvPr/>
        </p:nvGrpSpPr>
        <p:grpSpPr>
          <a:xfrm>
            <a:off x="5333547" y="882864"/>
            <a:ext cx="346957" cy="347469"/>
            <a:chOff x="1926899" y="1172049"/>
            <a:chExt cx="437304" cy="437728"/>
          </a:xfrm>
        </p:grpSpPr>
        <p:sp>
          <p:nvSpPr>
            <p:cNvPr id="547" name="Google Shape;547;p23"/>
            <p:cNvSpPr/>
            <p:nvPr/>
          </p:nvSpPr>
          <p:spPr>
            <a:xfrm>
              <a:off x="1969562" y="1309881"/>
              <a:ext cx="351977" cy="197330"/>
            </a:xfrm>
            <a:custGeom>
              <a:avLst/>
              <a:gdLst/>
              <a:ahLst/>
              <a:cxnLst/>
              <a:rect l="l" t="t" r="r" b="b"/>
              <a:pathLst>
                <a:path w="17416" h="9764" extrusionOk="0">
                  <a:moveTo>
                    <a:pt x="7185" y="1848"/>
                  </a:moveTo>
                  <a:cubicBezTo>
                    <a:pt x="7530" y="1848"/>
                    <a:pt x="7815" y="2132"/>
                    <a:pt x="7815" y="2477"/>
                  </a:cubicBezTo>
                  <a:cubicBezTo>
                    <a:pt x="7815" y="2842"/>
                    <a:pt x="7530" y="3126"/>
                    <a:pt x="7185" y="3126"/>
                  </a:cubicBezTo>
                  <a:lnTo>
                    <a:pt x="4242" y="3126"/>
                  </a:lnTo>
                  <a:cubicBezTo>
                    <a:pt x="3897" y="3126"/>
                    <a:pt x="3613" y="2842"/>
                    <a:pt x="3613" y="2477"/>
                  </a:cubicBezTo>
                  <a:cubicBezTo>
                    <a:pt x="3613" y="2132"/>
                    <a:pt x="3897" y="1848"/>
                    <a:pt x="4242" y="1848"/>
                  </a:cubicBezTo>
                  <a:close/>
                  <a:moveTo>
                    <a:pt x="12747" y="1807"/>
                  </a:moveTo>
                  <a:cubicBezTo>
                    <a:pt x="13112" y="1807"/>
                    <a:pt x="13417" y="2111"/>
                    <a:pt x="13417" y="2477"/>
                  </a:cubicBezTo>
                  <a:cubicBezTo>
                    <a:pt x="13417" y="2862"/>
                    <a:pt x="13112" y="3147"/>
                    <a:pt x="12747" y="3147"/>
                  </a:cubicBezTo>
                  <a:cubicBezTo>
                    <a:pt x="12382" y="3147"/>
                    <a:pt x="12077" y="2862"/>
                    <a:pt x="12077" y="2477"/>
                  </a:cubicBezTo>
                  <a:cubicBezTo>
                    <a:pt x="12077" y="2111"/>
                    <a:pt x="12382" y="1807"/>
                    <a:pt x="12747" y="1807"/>
                  </a:cubicBezTo>
                  <a:close/>
                  <a:moveTo>
                    <a:pt x="1624" y="1"/>
                  </a:moveTo>
                  <a:cubicBezTo>
                    <a:pt x="1543" y="183"/>
                    <a:pt x="1502" y="386"/>
                    <a:pt x="1502" y="609"/>
                  </a:cubicBezTo>
                  <a:lnTo>
                    <a:pt x="1502" y="3512"/>
                  </a:lnTo>
                  <a:cubicBezTo>
                    <a:pt x="1502" y="4344"/>
                    <a:pt x="2172" y="5014"/>
                    <a:pt x="3004" y="5014"/>
                  </a:cubicBezTo>
                  <a:lnTo>
                    <a:pt x="8079" y="5014"/>
                  </a:lnTo>
                  <a:lnTo>
                    <a:pt x="8079" y="7186"/>
                  </a:lnTo>
                  <a:lnTo>
                    <a:pt x="629" y="7186"/>
                  </a:lnTo>
                  <a:cubicBezTo>
                    <a:pt x="284" y="7186"/>
                    <a:pt x="0" y="7470"/>
                    <a:pt x="0" y="7815"/>
                  </a:cubicBezTo>
                  <a:lnTo>
                    <a:pt x="0" y="9764"/>
                  </a:lnTo>
                  <a:lnTo>
                    <a:pt x="1258" y="9764"/>
                  </a:lnTo>
                  <a:lnTo>
                    <a:pt x="1258" y="8444"/>
                  </a:lnTo>
                  <a:lnTo>
                    <a:pt x="8079" y="8444"/>
                  </a:lnTo>
                  <a:lnTo>
                    <a:pt x="8079" y="9764"/>
                  </a:lnTo>
                  <a:lnTo>
                    <a:pt x="9337" y="9764"/>
                  </a:lnTo>
                  <a:lnTo>
                    <a:pt x="9337" y="8444"/>
                  </a:lnTo>
                  <a:lnTo>
                    <a:pt x="16157" y="8444"/>
                  </a:lnTo>
                  <a:lnTo>
                    <a:pt x="16157" y="9764"/>
                  </a:lnTo>
                  <a:lnTo>
                    <a:pt x="17415" y="9764"/>
                  </a:lnTo>
                  <a:lnTo>
                    <a:pt x="17415" y="7815"/>
                  </a:lnTo>
                  <a:cubicBezTo>
                    <a:pt x="17415" y="7470"/>
                    <a:pt x="17131" y="7186"/>
                    <a:pt x="16786" y="7186"/>
                  </a:cubicBezTo>
                  <a:lnTo>
                    <a:pt x="9337" y="7186"/>
                  </a:lnTo>
                  <a:lnTo>
                    <a:pt x="9337" y="5014"/>
                  </a:lnTo>
                  <a:lnTo>
                    <a:pt x="14411" y="5014"/>
                  </a:lnTo>
                  <a:cubicBezTo>
                    <a:pt x="15244" y="5014"/>
                    <a:pt x="15913" y="4344"/>
                    <a:pt x="15913" y="3512"/>
                  </a:cubicBezTo>
                  <a:lnTo>
                    <a:pt x="15913" y="609"/>
                  </a:lnTo>
                  <a:cubicBezTo>
                    <a:pt x="15913" y="386"/>
                    <a:pt x="15873" y="183"/>
                    <a:pt x="15792" y="1"/>
                  </a:cubicBezTo>
                  <a:cubicBezTo>
                    <a:pt x="15386" y="244"/>
                    <a:pt x="14919" y="366"/>
                    <a:pt x="14411" y="366"/>
                  </a:cubicBezTo>
                  <a:lnTo>
                    <a:pt x="3004" y="366"/>
                  </a:lnTo>
                  <a:cubicBezTo>
                    <a:pt x="2497" y="366"/>
                    <a:pt x="2030" y="244"/>
                    <a:pt x="1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23"/>
            <p:cNvSpPr/>
            <p:nvPr/>
          </p:nvSpPr>
          <p:spPr>
            <a:xfrm>
              <a:off x="1926899" y="1532636"/>
              <a:ext cx="110771" cy="77142"/>
            </a:xfrm>
            <a:custGeom>
              <a:avLst/>
              <a:gdLst/>
              <a:ahLst/>
              <a:cxnLst/>
              <a:rect l="l" t="t" r="r" b="b"/>
              <a:pathLst>
                <a:path w="5481" h="3817" extrusionOk="0">
                  <a:moveTo>
                    <a:pt x="629" y="0"/>
                  </a:moveTo>
                  <a:cubicBezTo>
                    <a:pt x="284" y="0"/>
                    <a:pt x="0" y="284"/>
                    <a:pt x="0" y="650"/>
                  </a:cubicBezTo>
                  <a:lnTo>
                    <a:pt x="0" y="3187"/>
                  </a:lnTo>
                  <a:cubicBezTo>
                    <a:pt x="0" y="3532"/>
                    <a:pt x="284" y="3816"/>
                    <a:pt x="629" y="3816"/>
                  </a:cubicBezTo>
                  <a:lnTo>
                    <a:pt x="4851" y="3816"/>
                  </a:lnTo>
                  <a:cubicBezTo>
                    <a:pt x="5196" y="3816"/>
                    <a:pt x="5480" y="3532"/>
                    <a:pt x="5480" y="3187"/>
                  </a:cubicBezTo>
                  <a:lnTo>
                    <a:pt x="5480" y="650"/>
                  </a:lnTo>
                  <a:cubicBezTo>
                    <a:pt x="5480" y="284"/>
                    <a:pt x="5196" y="0"/>
                    <a:pt x="4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23"/>
            <p:cNvSpPr/>
            <p:nvPr/>
          </p:nvSpPr>
          <p:spPr>
            <a:xfrm>
              <a:off x="2253008" y="1532636"/>
              <a:ext cx="111195" cy="77142"/>
            </a:xfrm>
            <a:custGeom>
              <a:avLst/>
              <a:gdLst/>
              <a:ahLst/>
              <a:cxnLst/>
              <a:rect l="l" t="t" r="r" b="b"/>
              <a:pathLst>
                <a:path w="5502" h="3817" extrusionOk="0">
                  <a:moveTo>
                    <a:pt x="650" y="0"/>
                  </a:moveTo>
                  <a:cubicBezTo>
                    <a:pt x="285" y="0"/>
                    <a:pt x="1" y="284"/>
                    <a:pt x="1" y="650"/>
                  </a:cubicBezTo>
                  <a:lnTo>
                    <a:pt x="1" y="3187"/>
                  </a:lnTo>
                  <a:cubicBezTo>
                    <a:pt x="1" y="3532"/>
                    <a:pt x="285" y="3816"/>
                    <a:pt x="650" y="3816"/>
                  </a:cubicBezTo>
                  <a:lnTo>
                    <a:pt x="4872" y="3816"/>
                  </a:lnTo>
                  <a:cubicBezTo>
                    <a:pt x="5217" y="3816"/>
                    <a:pt x="5501" y="3532"/>
                    <a:pt x="5501" y="3187"/>
                  </a:cubicBezTo>
                  <a:lnTo>
                    <a:pt x="5501" y="650"/>
                  </a:lnTo>
                  <a:cubicBezTo>
                    <a:pt x="5501" y="284"/>
                    <a:pt x="5217" y="0"/>
                    <a:pt x="48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23"/>
            <p:cNvSpPr/>
            <p:nvPr/>
          </p:nvSpPr>
          <p:spPr>
            <a:xfrm>
              <a:off x="2089751" y="1532636"/>
              <a:ext cx="111175" cy="77142"/>
            </a:xfrm>
            <a:custGeom>
              <a:avLst/>
              <a:gdLst/>
              <a:ahLst/>
              <a:cxnLst/>
              <a:rect l="l" t="t" r="r" b="b"/>
              <a:pathLst>
                <a:path w="5501" h="3817" extrusionOk="0">
                  <a:moveTo>
                    <a:pt x="650" y="0"/>
                  </a:moveTo>
                  <a:cubicBezTo>
                    <a:pt x="284" y="0"/>
                    <a:pt x="0" y="284"/>
                    <a:pt x="0" y="650"/>
                  </a:cubicBezTo>
                  <a:lnTo>
                    <a:pt x="0" y="3187"/>
                  </a:lnTo>
                  <a:cubicBezTo>
                    <a:pt x="0" y="3532"/>
                    <a:pt x="284" y="3816"/>
                    <a:pt x="650" y="3816"/>
                  </a:cubicBezTo>
                  <a:lnTo>
                    <a:pt x="4872" y="3816"/>
                  </a:lnTo>
                  <a:cubicBezTo>
                    <a:pt x="5217" y="3816"/>
                    <a:pt x="5501" y="3532"/>
                    <a:pt x="5501" y="3187"/>
                  </a:cubicBezTo>
                  <a:lnTo>
                    <a:pt x="5501" y="650"/>
                  </a:lnTo>
                  <a:cubicBezTo>
                    <a:pt x="5501" y="284"/>
                    <a:pt x="5217" y="0"/>
                    <a:pt x="48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23"/>
            <p:cNvSpPr/>
            <p:nvPr/>
          </p:nvSpPr>
          <p:spPr>
            <a:xfrm>
              <a:off x="1999918" y="1172049"/>
              <a:ext cx="291267" cy="119805"/>
            </a:xfrm>
            <a:custGeom>
              <a:avLst/>
              <a:gdLst/>
              <a:ahLst/>
              <a:cxnLst/>
              <a:rect l="l" t="t" r="r" b="b"/>
              <a:pathLst>
                <a:path w="14412" h="5928" extrusionOk="0">
                  <a:moveTo>
                    <a:pt x="5683" y="2335"/>
                  </a:moveTo>
                  <a:cubicBezTo>
                    <a:pt x="6028" y="2335"/>
                    <a:pt x="6313" y="2619"/>
                    <a:pt x="6313" y="2964"/>
                  </a:cubicBezTo>
                  <a:cubicBezTo>
                    <a:pt x="6313" y="3309"/>
                    <a:pt x="6028" y="3593"/>
                    <a:pt x="5683" y="3593"/>
                  </a:cubicBezTo>
                  <a:lnTo>
                    <a:pt x="2740" y="3593"/>
                  </a:lnTo>
                  <a:cubicBezTo>
                    <a:pt x="2395" y="3593"/>
                    <a:pt x="2111" y="3309"/>
                    <a:pt x="2111" y="2964"/>
                  </a:cubicBezTo>
                  <a:cubicBezTo>
                    <a:pt x="2111" y="2619"/>
                    <a:pt x="2395" y="2335"/>
                    <a:pt x="2740" y="2335"/>
                  </a:cubicBezTo>
                  <a:close/>
                  <a:moveTo>
                    <a:pt x="11245" y="2294"/>
                  </a:moveTo>
                  <a:cubicBezTo>
                    <a:pt x="11610" y="2294"/>
                    <a:pt x="11915" y="2599"/>
                    <a:pt x="11915" y="2964"/>
                  </a:cubicBezTo>
                  <a:cubicBezTo>
                    <a:pt x="11915" y="3329"/>
                    <a:pt x="11610" y="3634"/>
                    <a:pt x="11245" y="3634"/>
                  </a:cubicBezTo>
                  <a:cubicBezTo>
                    <a:pt x="10880" y="3634"/>
                    <a:pt x="10575" y="3329"/>
                    <a:pt x="10575" y="2964"/>
                  </a:cubicBezTo>
                  <a:cubicBezTo>
                    <a:pt x="10575" y="2599"/>
                    <a:pt x="10880" y="2294"/>
                    <a:pt x="11245" y="2294"/>
                  </a:cubicBezTo>
                  <a:close/>
                  <a:moveTo>
                    <a:pt x="1502" y="1"/>
                  </a:moveTo>
                  <a:cubicBezTo>
                    <a:pt x="670" y="1"/>
                    <a:pt x="0" y="670"/>
                    <a:pt x="0" y="1503"/>
                  </a:cubicBezTo>
                  <a:lnTo>
                    <a:pt x="0" y="4405"/>
                  </a:lnTo>
                  <a:cubicBezTo>
                    <a:pt x="0" y="5237"/>
                    <a:pt x="670" y="5927"/>
                    <a:pt x="1502" y="5927"/>
                  </a:cubicBezTo>
                  <a:lnTo>
                    <a:pt x="12909" y="5927"/>
                  </a:lnTo>
                  <a:cubicBezTo>
                    <a:pt x="13742" y="5927"/>
                    <a:pt x="14411" y="5237"/>
                    <a:pt x="14411" y="4405"/>
                  </a:cubicBezTo>
                  <a:lnTo>
                    <a:pt x="14411" y="1503"/>
                  </a:lnTo>
                  <a:cubicBezTo>
                    <a:pt x="14411" y="670"/>
                    <a:pt x="13742" y="1"/>
                    <a:pt x="12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2" name="Google Shape;552;p23"/>
          <p:cNvGrpSpPr/>
          <p:nvPr/>
        </p:nvGrpSpPr>
        <p:grpSpPr>
          <a:xfrm>
            <a:off x="7213279" y="882872"/>
            <a:ext cx="327443" cy="347453"/>
            <a:chOff x="3751114" y="1770972"/>
            <a:chExt cx="412708" cy="437708"/>
          </a:xfrm>
        </p:grpSpPr>
        <p:sp>
          <p:nvSpPr>
            <p:cNvPr id="553" name="Google Shape;553;p23"/>
            <p:cNvSpPr/>
            <p:nvPr/>
          </p:nvSpPr>
          <p:spPr>
            <a:xfrm>
              <a:off x="3858187" y="2029397"/>
              <a:ext cx="44725" cy="48827"/>
            </a:xfrm>
            <a:custGeom>
              <a:avLst/>
              <a:gdLst/>
              <a:ahLst/>
              <a:cxnLst/>
              <a:rect l="l" t="t" r="r" b="b"/>
              <a:pathLst>
                <a:path w="2213" h="2416" extrusionOk="0">
                  <a:moveTo>
                    <a:pt x="163" y="0"/>
                  </a:moveTo>
                  <a:cubicBezTo>
                    <a:pt x="61" y="386"/>
                    <a:pt x="0" y="792"/>
                    <a:pt x="0" y="1218"/>
                  </a:cubicBezTo>
                  <a:cubicBezTo>
                    <a:pt x="0" y="1624"/>
                    <a:pt x="61" y="2030"/>
                    <a:pt x="163" y="2416"/>
                  </a:cubicBezTo>
                  <a:lnTo>
                    <a:pt x="2213" y="2416"/>
                  </a:lnTo>
                  <a:cubicBezTo>
                    <a:pt x="2172" y="2030"/>
                    <a:pt x="2152" y="1624"/>
                    <a:pt x="2152" y="1218"/>
                  </a:cubicBezTo>
                  <a:cubicBezTo>
                    <a:pt x="2152" y="812"/>
                    <a:pt x="2172" y="406"/>
                    <a:pt x="2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23"/>
            <p:cNvSpPr/>
            <p:nvPr/>
          </p:nvSpPr>
          <p:spPr>
            <a:xfrm>
              <a:off x="3871728" y="2104053"/>
              <a:ext cx="46362" cy="41047"/>
            </a:xfrm>
            <a:custGeom>
              <a:avLst/>
              <a:gdLst/>
              <a:ahLst/>
              <a:cxnLst/>
              <a:rect l="l" t="t" r="r" b="b"/>
              <a:pathLst>
                <a:path w="2294" h="2031" extrusionOk="0">
                  <a:moveTo>
                    <a:pt x="0" y="1"/>
                  </a:moveTo>
                  <a:cubicBezTo>
                    <a:pt x="528" y="894"/>
                    <a:pt x="1340" y="1604"/>
                    <a:pt x="2294" y="2030"/>
                  </a:cubicBezTo>
                  <a:cubicBezTo>
                    <a:pt x="2030" y="1442"/>
                    <a:pt x="1827" y="752"/>
                    <a:pt x="17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23"/>
            <p:cNvSpPr/>
            <p:nvPr/>
          </p:nvSpPr>
          <p:spPr>
            <a:xfrm>
              <a:off x="3871728" y="1962947"/>
              <a:ext cx="46362" cy="41047"/>
            </a:xfrm>
            <a:custGeom>
              <a:avLst/>
              <a:gdLst/>
              <a:ahLst/>
              <a:cxnLst/>
              <a:rect l="l" t="t" r="r" b="b"/>
              <a:pathLst>
                <a:path w="2294" h="2031" extrusionOk="0">
                  <a:moveTo>
                    <a:pt x="2294" y="0"/>
                  </a:moveTo>
                  <a:lnTo>
                    <a:pt x="2294" y="0"/>
                  </a:lnTo>
                  <a:cubicBezTo>
                    <a:pt x="1340" y="406"/>
                    <a:pt x="528" y="1137"/>
                    <a:pt x="0" y="2030"/>
                  </a:cubicBezTo>
                  <a:lnTo>
                    <a:pt x="1705" y="2030"/>
                  </a:lnTo>
                  <a:cubicBezTo>
                    <a:pt x="1827" y="1279"/>
                    <a:pt x="2030" y="569"/>
                    <a:pt x="2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23"/>
            <p:cNvSpPr/>
            <p:nvPr/>
          </p:nvSpPr>
          <p:spPr>
            <a:xfrm>
              <a:off x="3932014" y="2104053"/>
              <a:ext cx="50485" cy="48848"/>
            </a:xfrm>
            <a:custGeom>
              <a:avLst/>
              <a:gdLst/>
              <a:ahLst/>
              <a:cxnLst/>
              <a:rect l="l" t="t" r="r" b="b"/>
              <a:pathLst>
                <a:path w="2498" h="2417" extrusionOk="0">
                  <a:moveTo>
                    <a:pt x="1" y="1"/>
                  </a:moveTo>
                  <a:cubicBezTo>
                    <a:pt x="102" y="447"/>
                    <a:pt x="204" y="853"/>
                    <a:pt x="346" y="1219"/>
                  </a:cubicBezTo>
                  <a:cubicBezTo>
                    <a:pt x="671" y="2051"/>
                    <a:pt x="1036" y="2416"/>
                    <a:pt x="1259" y="2416"/>
                  </a:cubicBezTo>
                  <a:cubicBezTo>
                    <a:pt x="1462" y="2416"/>
                    <a:pt x="1848" y="2051"/>
                    <a:pt x="2152" y="1219"/>
                  </a:cubicBezTo>
                  <a:cubicBezTo>
                    <a:pt x="2295" y="853"/>
                    <a:pt x="2416" y="447"/>
                    <a:pt x="2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23"/>
            <p:cNvSpPr/>
            <p:nvPr/>
          </p:nvSpPr>
          <p:spPr>
            <a:xfrm>
              <a:off x="3932014" y="1954742"/>
              <a:ext cx="50485" cy="49252"/>
            </a:xfrm>
            <a:custGeom>
              <a:avLst/>
              <a:gdLst/>
              <a:ahLst/>
              <a:cxnLst/>
              <a:rect l="l" t="t" r="r" b="b"/>
              <a:pathLst>
                <a:path w="2498" h="2437" extrusionOk="0">
                  <a:moveTo>
                    <a:pt x="1259" y="0"/>
                  </a:moveTo>
                  <a:cubicBezTo>
                    <a:pt x="1036" y="0"/>
                    <a:pt x="671" y="386"/>
                    <a:pt x="346" y="1218"/>
                  </a:cubicBezTo>
                  <a:cubicBezTo>
                    <a:pt x="204" y="1584"/>
                    <a:pt x="102" y="1990"/>
                    <a:pt x="1" y="2436"/>
                  </a:cubicBezTo>
                  <a:lnTo>
                    <a:pt x="2498" y="2436"/>
                  </a:lnTo>
                  <a:cubicBezTo>
                    <a:pt x="2416" y="1990"/>
                    <a:pt x="2295" y="1584"/>
                    <a:pt x="2152" y="1218"/>
                  </a:cubicBezTo>
                  <a:cubicBezTo>
                    <a:pt x="1848" y="386"/>
                    <a:pt x="1462" y="0"/>
                    <a:pt x="1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23"/>
            <p:cNvSpPr/>
            <p:nvPr/>
          </p:nvSpPr>
          <p:spPr>
            <a:xfrm>
              <a:off x="3927507" y="2029397"/>
              <a:ext cx="59923" cy="48827"/>
            </a:xfrm>
            <a:custGeom>
              <a:avLst/>
              <a:gdLst/>
              <a:ahLst/>
              <a:cxnLst/>
              <a:rect l="l" t="t" r="r" b="b"/>
              <a:pathLst>
                <a:path w="2965" h="2416" extrusionOk="0">
                  <a:moveTo>
                    <a:pt x="41" y="0"/>
                  </a:moveTo>
                  <a:cubicBezTo>
                    <a:pt x="1" y="386"/>
                    <a:pt x="1" y="792"/>
                    <a:pt x="1" y="1218"/>
                  </a:cubicBezTo>
                  <a:cubicBezTo>
                    <a:pt x="1" y="1624"/>
                    <a:pt x="1" y="2030"/>
                    <a:pt x="41" y="2416"/>
                  </a:cubicBezTo>
                  <a:lnTo>
                    <a:pt x="2903" y="2416"/>
                  </a:lnTo>
                  <a:cubicBezTo>
                    <a:pt x="2944" y="2030"/>
                    <a:pt x="2964" y="1624"/>
                    <a:pt x="2964" y="1218"/>
                  </a:cubicBezTo>
                  <a:cubicBezTo>
                    <a:pt x="2964" y="792"/>
                    <a:pt x="2944" y="386"/>
                    <a:pt x="2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23"/>
            <p:cNvSpPr/>
            <p:nvPr/>
          </p:nvSpPr>
          <p:spPr>
            <a:xfrm>
              <a:off x="3996423" y="2104053"/>
              <a:ext cx="46382" cy="41047"/>
            </a:xfrm>
            <a:custGeom>
              <a:avLst/>
              <a:gdLst/>
              <a:ahLst/>
              <a:cxnLst/>
              <a:rect l="l" t="t" r="r" b="b"/>
              <a:pathLst>
                <a:path w="2295" h="2031" extrusionOk="0">
                  <a:moveTo>
                    <a:pt x="610" y="1"/>
                  </a:moveTo>
                  <a:cubicBezTo>
                    <a:pt x="467" y="752"/>
                    <a:pt x="264" y="1442"/>
                    <a:pt x="1" y="2030"/>
                  </a:cubicBezTo>
                  <a:cubicBezTo>
                    <a:pt x="975" y="1604"/>
                    <a:pt x="1767" y="894"/>
                    <a:pt x="2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23"/>
            <p:cNvSpPr/>
            <p:nvPr/>
          </p:nvSpPr>
          <p:spPr>
            <a:xfrm>
              <a:off x="3996423" y="1962947"/>
              <a:ext cx="46382" cy="41047"/>
            </a:xfrm>
            <a:custGeom>
              <a:avLst/>
              <a:gdLst/>
              <a:ahLst/>
              <a:cxnLst/>
              <a:rect l="l" t="t" r="r" b="b"/>
              <a:pathLst>
                <a:path w="2295" h="2031" extrusionOk="0">
                  <a:moveTo>
                    <a:pt x="1" y="0"/>
                  </a:moveTo>
                  <a:cubicBezTo>
                    <a:pt x="264" y="569"/>
                    <a:pt x="467" y="1279"/>
                    <a:pt x="610" y="2030"/>
                  </a:cubicBezTo>
                  <a:lnTo>
                    <a:pt x="2294" y="2030"/>
                  </a:lnTo>
                  <a:cubicBezTo>
                    <a:pt x="1767" y="1137"/>
                    <a:pt x="975" y="40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23"/>
            <p:cNvSpPr/>
            <p:nvPr/>
          </p:nvSpPr>
          <p:spPr>
            <a:xfrm>
              <a:off x="4012005" y="2029397"/>
              <a:ext cx="44341" cy="48827"/>
            </a:xfrm>
            <a:custGeom>
              <a:avLst/>
              <a:gdLst/>
              <a:ahLst/>
              <a:cxnLst/>
              <a:rect l="l" t="t" r="r" b="b"/>
              <a:pathLst>
                <a:path w="2194" h="2416" extrusionOk="0">
                  <a:moveTo>
                    <a:pt x="1" y="0"/>
                  </a:moveTo>
                  <a:cubicBezTo>
                    <a:pt x="42" y="406"/>
                    <a:pt x="42" y="812"/>
                    <a:pt x="42" y="1218"/>
                  </a:cubicBezTo>
                  <a:cubicBezTo>
                    <a:pt x="42" y="1624"/>
                    <a:pt x="42" y="2030"/>
                    <a:pt x="1" y="2416"/>
                  </a:cubicBezTo>
                  <a:lnTo>
                    <a:pt x="2051" y="2416"/>
                  </a:lnTo>
                  <a:cubicBezTo>
                    <a:pt x="2152" y="2030"/>
                    <a:pt x="2193" y="1624"/>
                    <a:pt x="2193" y="1218"/>
                  </a:cubicBezTo>
                  <a:cubicBezTo>
                    <a:pt x="2193" y="792"/>
                    <a:pt x="2152" y="386"/>
                    <a:pt x="2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23"/>
            <p:cNvSpPr/>
            <p:nvPr/>
          </p:nvSpPr>
          <p:spPr>
            <a:xfrm>
              <a:off x="3751114" y="1770972"/>
              <a:ext cx="412708" cy="437708"/>
            </a:xfrm>
            <a:custGeom>
              <a:avLst/>
              <a:gdLst/>
              <a:ahLst/>
              <a:cxnLst/>
              <a:rect l="l" t="t" r="r" b="b"/>
              <a:pathLst>
                <a:path w="20421" h="21658" extrusionOk="0">
                  <a:moveTo>
                    <a:pt x="2558" y="1908"/>
                  </a:moveTo>
                  <a:cubicBezTo>
                    <a:pt x="2903" y="1908"/>
                    <a:pt x="3187" y="2192"/>
                    <a:pt x="3187" y="2537"/>
                  </a:cubicBezTo>
                  <a:cubicBezTo>
                    <a:pt x="3187" y="2882"/>
                    <a:pt x="2903" y="3166"/>
                    <a:pt x="2558" y="3166"/>
                  </a:cubicBezTo>
                  <a:cubicBezTo>
                    <a:pt x="2213" y="3166"/>
                    <a:pt x="1929" y="2882"/>
                    <a:pt x="1929" y="2537"/>
                  </a:cubicBezTo>
                  <a:cubicBezTo>
                    <a:pt x="1929" y="2192"/>
                    <a:pt x="2213" y="1908"/>
                    <a:pt x="2558" y="1908"/>
                  </a:cubicBezTo>
                  <a:close/>
                  <a:moveTo>
                    <a:pt x="5095" y="1908"/>
                  </a:moveTo>
                  <a:cubicBezTo>
                    <a:pt x="5440" y="1908"/>
                    <a:pt x="5725" y="2192"/>
                    <a:pt x="5725" y="2537"/>
                  </a:cubicBezTo>
                  <a:cubicBezTo>
                    <a:pt x="5725" y="2882"/>
                    <a:pt x="5440" y="3166"/>
                    <a:pt x="5095" y="3166"/>
                  </a:cubicBezTo>
                  <a:cubicBezTo>
                    <a:pt x="4750" y="3166"/>
                    <a:pt x="4466" y="2882"/>
                    <a:pt x="4466" y="2537"/>
                  </a:cubicBezTo>
                  <a:cubicBezTo>
                    <a:pt x="4466" y="2192"/>
                    <a:pt x="4750" y="1908"/>
                    <a:pt x="5095" y="1908"/>
                  </a:cubicBezTo>
                  <a:close/>
                  <a:moveTo>
                    <a:pt x="7633" y="1908"/>
                  </a:moveTo>
                  <a:cubicBezTo>
                    <a:pt x="7978" y="1908"/>
                    <a:pt x="8262" y="2192"/>
                    <a:pt x="8262" y="2537"/>
                  </a:cubicBezTo>
                  <a:cubicBezTo>
                    <a:pt x="8262" y="2882"/>
                    <a:pt x="7978" y="3166"/>
                    <a:pt x="7633" y="3166"/>
                  </a:cubicBezTo>
                  <a:cubicBezTo>
                    <a:pt x="7287" y="3166"/>
                    <a:pt x="7003" y="2882"/>
                    <a:pt x="7003" y="2537"/>
                  </a:cubicBezTo>
                  <a:cubicBezTo>
                    <a:pt x="7003" y="2192"/>
                    <a:pt x="7287" y="1908"/>
                    <a:pt x="7633" y="1908"/>
                  </a:cubicBezTo>
                  <a:close/>
                  <a:moveTo>
                    <a:pt x="630" y="0"/>
                  </a:moveTo>
                  <a:cubicBezTo>
                    <a:pt x="285" y="0"/>
                    <a:pt x="1" y="284"/>
                    <a:pt x="1" y="629"/>
                  </a:cubicBezTo>
                  <a:lnTo>
                    <a:pt x="1" y="5074"/>
                  </a:lnTo>
                  <a:lnTo>
                    <a:pt x="8059" y="5074"/>
                  </a:lnTo>
                  <a:cubicBezTo>
                    <a:pt x="8485" y="5074"/>
                    <a:pt x="8891" y="4932"/>
                    <a:pt x="9236" y="4668"/>
                  </a:cubicBezTo>
                  <a:lnTo>
                    <a:pt x="10048" y="4019"/>
                  </a:lnTo>
                  <a:cubicBezTo>
                    <a:pt x="10555" y="3613"/>
                    <a:pt x="11185" y="3390"/>
                    <a:pt x="11834" y="3390"/>
                  </a:cubicBezTo>
                  <a:lnTo>
                    <a:pt x="20420" y="3390"/>
                  </a:lnTo>
                  <a:lnTo>
                    <a:pt x="20420" y="629"/>
                  </a:lnTo>
                  <a:cubicBezTo>
                    <a:pt x="20420" y="284"/>
                    <a:pt x="20136" y="0"/>
                    <a:pt x="19791" y="0"/>
                  </a:cubicBezTo>
                  <a:close/>
                  <a:moveTo>
                    <a:pt x="10210" y="7835"/>
                  </a:moveTo>
                  <a:cubicBezTo>
                    <a:pt x="13620" y="7835"/>
                    <a:pt x="16381" y="10595"/>
                    <a:pt x="16381" y="14005"/>
                  </a:cubicBezTo>
                  <a:cubicBezTo>
                    <a:pt x="16381" y="17395"/>
                    <a:pt x="13620" y="20176"/>
                    <a:pt x="10210" y="20176"/>
                  </a:cubicBezTo>
                  <a:lnTo>
                    <a:pt x="10190" y="20176"/>
                  </a:lnTo>
                  <a:cubicBezTo>
                    <a:pt x="6800" y="20176"/>
                    <a:pt x="4040" y="17395"/>
                    <a:pt x="4040" y="14005"/>
                  </a:cubicBezTo>
                  <a:cubicBezTo>
                    <a:pt x="4040" y="10595"/>
                    <a:pt x="6800" y="7835"/>
                    <a:pt x="10190" y="7835"/>
                  </a:cubicBezTo>
                  <a:close/>
                  <a:moveTo>
                    <a:pt x="11834" y="4648"/>
                  </a:moveTo>
                  <a:cubicBezTo>
                    <a:pt x="11469" y="4648"/>
                    <a:pt x="11124" y="4770"/>
                    <a:pt x="10840" y="4993"/>
                  </a:cubicBezTo>
                  <a:lnTo>
                    <a:pt x="10028" y="5663"/>
                  </a:lnTo>
                  <a:cubicBezTo>
                    <a:pt x="9459" y="6110"/>
                    <a:pt x="8769" y="6353"/>
                    <a:pt x="8059" y="6353"/>
                  </a:cubicBezTo>
                  <a:lnTo>
                    <a:pt x="1" y="6353"/>
                  </a:lnTo>
                  <a:lnTo>
                    <a:pt x="1" y="21028"/>
                  </a:lnTo>
                  <a:cubicBezTo>
                    <a:pt x="1" y="21373"/>
                    <a:pt x="285" y="21658"/>
                    <a:pt x="630" y="21658"/>
                  </a:cubicBezTo>
                  <a:lnTo>
                    <a:pt x="19791" y="21658"/>
                  </a:lnTo>
                  <a:cubicBezTo>
                    <a:pt x="20136" y="21658"/>
                    <a:pt x="20420" y="21373"/>
                    <a:pt x="20420" y="21028"/>
                  </a:cubicBezTo>
                  <a:lnTo>
                    <a:pt x="20420" y="464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3" name="Google Shape;563;p23"/>
          <p:cNvGrpSpPr/>
          <p:nvPr/>
        </p:nvGrpSpPr>
        <p:grpSpPr>
          <a:xfrm>
            <a:off x="3463403" y="911524"/>
            <a:ext cx="347294" cy="290148"/>
            <a:chOff x="4946475" y="1807067"/>
            <a:chExt cx="437728" cy="365518"/>
          </a:xfrm>
        </p:grpSpPr>
        <p:sp>
          <p:nvSpPr>
            <p:cNvPr id="564" name="Google Shape;564;p23"/>
            <p:cNvSpPr/>
            <p:nvPr/>
          </p:nvSpPr>
          <p:spPr>
            <a:xfrm>
              <a:off x="4946475" y="1851368"/>
              <a:ext cx="437728" cy="321218"/>
            </a:xfrm>
            <a:custGeom>
              <a:avLst/>
              <a:gdLst/>
              <a:ahLst/>
              <a:cxnLst/>
              <a:rect l="l" t="t" r="r" b="b"/>
              <a:pathLst>
                <a:path w="21659" h="15894" extrusionOk="0">
                  <a:moveTo>
                    <a:pt x="630" y="0"/>
                  </a:moveTo>
                  <a:cubicBezTo>
                    <a:pt x="285" y="0"/>
                    <a:pt x="1" y="285"/>
                    <a:pt x="1" y="630"/>
                  </a:cubicBezTo>
                  <a:lnTo>
                    <a:pt x="1" y="13681"/>
                  </a:lnTo>
                  <a:cubicBezTo>
                    <a:pt x="1" y="14026"/>
                    <a:pt x="285" y="14310"/>
                    <a:pt x="630" y="14310"/>
                  </a:cubicBezTo>
                  <a:lnTo>
                    <a:pt x="8709" y="14310"/>
                  </a:lnTo>
                  <a:cubicBezTo>
                    <a:pt x="8972" y="15224"/>
                    <a:pt x="9825" y="15893"/>
                    <a:pt x="10820" y="15893"/>
                  </a:cubicBezTo>
                  <a:cubicBezTo>
                    <a:pt x="11834" y="15893"/>
                    <a:pt x="12667" y="15224"/>
                    <a:pt x="12951" y="14310"/>
                  </a:cubicBezTo>
                  <a:lnTo>
                    <a:pt x="21009" y="14310"/>
                  </a:lnTo>
                  <a:cubicBezTo>
                    <a:pt x="21374" y="14310"/>
                    <a:pt x="21659" y="14026"/>
                    <a:pt x="21659" y="13681"/>
                  </a:cubicBezTo>
                  <a:lnTo>
                    <a:pt x="21659" y="630"/>
                  </a:lnTo>
                  <a:cubicBezTo>
                    <a:pt x="21659" y="285"/>
                    <a:pt x="21374" y="0"/>
                    <a:pt x="21009" y="0"/>
                  </a:cubicBezTo>
                  <a:lnTo>
                    <a:pt x="20380" y="0"/>
                  </a:lnTo>
                  <a:lnTo>
                    <a:pt x="20380" y="11123"/>
                  </a:lnTo>
                  <a:cubicBezTo>
                    <a:pt x="20380" y="12179"/>
                    <a:pt x="19548" y="13031"/>
                    <a:pt x="18533" y="13031"/>
                  </a:cubicBezTo>
                  <a:lnTo>
                    <a:pt x="3127" y="13031"/>
                  </a:lnTo>
                  <a:cubicBezTo>
                    <a:pt x="2092" y="13031"/>
                    <a:pt x="1259" y="12179"/>
                    <a:pt x="1259" y="11123"/>
                  </a:cubicBezTo>
                  <a:lnTo>
                    <a:pt x="12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23"/>
            <p:cNvSpPr/>
            <p:nvPr/>
          </p:nvSpPr>
          <p:spPr>
            <a:xfrm>
              <a:off x="5178264" y="1807067"/>
              <a:ext cx="154667" cy="281828"/>
            </a:xfrm>
            <a:custGeom>
              <a:avLst/>
              <a:gdLst/>
              <a:ahLst/>
              <a:cxnLst/>
              <a:rect l="l" t="t" r="r" b="b"/>
              <a:pathLst>
                <a:path w="7653" h="13945" extrusionOk="0">
                  <a:moveTo>
                    <a:pt x="5095" y="2537"/>
                  </a:moveTo>
                  <a:cubicBezTo>
                    <a:pt x="5460" y="2537"/>
                    <a:pt x="5744" y="2822"/>
                    <a:pt x="5744" y="3167"/>
                  </a:cubicBezTo>
                  <a:lnTo>
                    <a:pt x="5744" y="5704"/>
                  </a:lnTo>
                  <a:cubicBezTo>
                    <a:pt x="5744" y="6049"/>
                    <a:pt x="5460" y="6333"/>
                    <a:pt x="5095" y="6333"/>
                  </a:cubicBezTo>
                  <a:lnTo>
                    <a:pt x="2517" y="6333"/>
                  </a:lnTo>
                  <a:cubicBezTo>
                    <a:pt x="2172" y="6333"/>
                    <a:pt x="1888" y="6049"/>
                    <a:pt x="1888" y="5704"/>
                  </a:cubicBezTo>
                  <a:lnTo>
                    <a:pt x="1888" y="3167"/>
                  </a:lnTo>
                  <a:cubicBezTo>
                    <a:pt x="1888" y="2822"/>
                    <a:pt x="2172" y="2537"/>
                    <a:pt x="2517" y="2537"/>
                  </a:cubicBezTo>
                  <a:close/>
                  <a:moveTo>
                    <a:pt x="5095" y="7612"/>
                  </a:moveTo>
                  <a:cubicBezTo>
                    <a:pt x="5460" y="7612"/>
                    <a:pt x="5744" y="7896"/>
                    <a:pt x="5744" y="8241"/>
                  </a:cubicBezTo>
                  <a:cubicBezTo>
                    <a:pt x="5744" y="8586"/>
                    <a:pt x="5460" y="8870"/>
                    <a:pt x="5095" y="8870"/>
                  </a:cubicBezTo>
                  <a:lnTo>
                    <a:pt x="2517" y="8870"/>
                  </a:lnTo>
                  <a:cubicBezTo>
                    <a:pt x="2172" y="8870"/>
                    <a:pt x="1888" y="8586"/>
                    <a:pt x="1888" y="8241"/>
                  </a:cubicBezTo>
                  <a:cubicBezTo>
                    <a:pt x="1888" y="7896"/>
                    <a:pt x="2172" y="7612"/>
                    <a:pt x="2517" y="7612"/>
                  </a:cubicBezTo>
                  <a:close/>
                  <a:moveTo>
                    <a:pt x="5095" y="10149"/>
                  </a:moveTo>
                  <a:cubicBezTo>
                    <a:pt x="5460" y="10149"/>
                    <a:pt x="5744" y="10433"/>
                    <a:pt x="5744" y="10778"/>
                  </a:cubicBezTo>
                  <a:cubicBezTo>
                    <a:pt x="5744" y="11123"/>
                    <a:pt x="5460" y="11407"/>
                    <a:pt x="5095" y="11407"/>
                  </a:cubicBezTo>
                  <a:lnTo>
                    <a:pt x="2517" y="11407"/>
                  </a:lnTo>
                  <a:cubicBezTo>
                    <a:pt x="2172" y="11407"/>
                    <a:pt x="1888" y="11123"/>
                    <a:pt x="1888" y="10778"/>
                  </a:cubicBezTo>
                  <a:cubicBezTo>
                    <a:pt x="1888" y="10433"/>
                    <a:pt x="2172" y="10149"/>
                    <a:pt x="2517" y="10149"/>
                  </a:cubicBezTo>
                  <a:close/>
                  <a:moveTo>
                    <a:pt x="0" y="0"/>
                  </a:moveTo>
                  <a:lnTo>
                    <a:pt x="0" y="13945"/>
                  </a:lnTo>
                  <a:lnTo>
                    <a:pt x="7064" y="13945"/>
                  </a:lnTo>
                  <a:cubicBezTo>
                    <a:pt x="7388" y="13945"/>
                    <a:pt x="7652" y="13660"/>
                    <a:pt x="7652" y="13315"/>
                  </a:cubicBezTo>
                  <a:lnTo>
                    <a:pt x="7652" y="629"/>
                  </a:lnTo>
                  <a:cubicBezTo>
                    <a:pt x="7652" y="284"/>
                    <a:pt x="7388" y="0"/>
                    <a:pt x="70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23"/>
            <p:cNvSpPr/>
            <p:nvPr/>
          </p:nvSpPr>
          <p:spPr>
            <a:xfrm>
              <a:off x="5241844" y="1883764"/>
              <a:ext cx="26677" cy="25869"/>
            </a:xfrm>
            <a:custGeom>
              <a:avLst/>
              <a:gdLst/>
              <a:ahLst/>
              <a:cxnLst/>
              <a:rect l="l" t="t" r="r" b="b"/>
              <a:pathLst>
                <a:path w="1320" h="1280" extrusionOk="0">
                  <a:moveTo>
                    <a:pt x="0" y="1"/>
                  </a:moveTo>
                  <a:lnTo>
                    <a:pt x="0" y="1280"/>
                  </a:lnTo>
                  <a:lnTo>
                    <a:pt x="1320" y="1280"/>
                  </a:lnTo>
                  <a:lnTo>
                    <a:pt x="13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23"/>
            <p:cNvSpPr/>
            <p:nvPr/>
          </p:nvSpPr>
          <p:spPr>
            <a:xfrm>
              <a:off x="4997768" y="1807067"/>
              <a:ext cx="154667" cy="281828"/>
            </a:xfrm>
            <a:custGeom>
              <a:avLst/>
              <a:gdLst/>
              <a:ahLst/>
              <a:cxnLst/>
              <a:rect l="l" t="t" r="r" b="b"/>
              <a:pathLst>
                <a:path w="7653" h="13945" extrusionOk="0">
                  <a:moveTo>
                    <a:pt x="5115" y="2537"/>
                  </a:moveTo>
                  <a:cubicBezTo>
                    <a:pt x="5480" y="2537"/>
                    <a:pt x="5765" y="2822"/>
                    <a:pt x="5765" y="3167"/>
                  </a:cubicBezTo>
                  <a:cubicBezTo>
                    <a:pt x="5765" y="3512"/>
                    <a:pt x="5480" y="3796"/>
                    <a:pt x="5115" y="3796"/>
                  </a:cubicBezTo>
                  <a:lnTo>
                    <a:pt x="2537" y="3796"/>
                  </a:lnTo>
                  <a:cubicBezTo>
                    <a:pt x="2192" y="3796"/>
                    <a:pt x="1908" y="3512"/>
                    <a:pt x="1908" y="3167"/>
                  </a:cubicBezTo>
                  <a:cubicBezTo>
                    <a:pt x="1908" y="2822"/>
                    <a:pt x="2192" y="2537"/>
                    <a:pt x="2537" y="2537"/>
                  </a:cubicBezTo>
                  <a:close/>
                  <a:moveTo>
                    <a:pt x="5115" y="5075"/>
                  </a:moveTo>
                  <a:cubicBezTo>
                    <a:pt x="5480" y="5075"/>
                    <a:pt x="5765" y="5359"/>
                    <a:pt x="5765" y="5704"/>
                  </a:cubicBezTo>
                  <a:cubicBezTo>
                    <a:pt x="5765" y="6049"/>
                    <a:pt x="5480" y="6333"/>
                    <a:pt x="5115" y="6333"/>
                  </a:cubicBezTo>
                  <a:lnTo>
                    <a:pt x="2537" y="6333"/>
                  </a:lnTo>
                  <a:cubicBezTo>
                    <a:pt x="2192" y="6333"/>
                    <a:pt x="1908" y="6049"/>
                    <a:pt x="1908" y="5704"/>
                  </a:cubicBezTo>
                  <a:cubicBezTo>
                    <a:pt x="1908" y="5359"/>
                    <a:pt x="2192" y="5075"/>
                    <a:pt x="2537" y="5075"/>
                  </a:cubicBezTo>
                  <a:close/>
                  <a:moveTo>
                    <a:pt x="5115" y="7612"/>
                  </a:moveTo>
                  <a:cubicBezTo>
                    <a:pt x="5480" y="7612"/>
                    <a:pt x="5765" y="7896"/>
                    <a:pt x="5765" y="8241"/>
                  </a:cubicBezTo>
                  <a:cubicBezTo>
                    <a:pt x="5765" y="8586"/>
                    <a:pt x="5480" y="8870"/>
                    <a:pt x="5115" y="8870"/>
                  </a:cubicBezTo>
                  <a:lnTo>
                    <a:pt x="2537" y="8870"/>
                  </a:lnTo>
                  <a:cubicBezTo>
                    <a:pt x="2192" y="8870"/>
                    <a:pt x="1908" y="8586"/>
                    <a:pt x="1908" y="8241"/>
                  </a:cubicBezTo>
                  <a:cubicBezTo>
                    <a:pt x="1908" y="7896"/>
                    <a:pt x="2192" y="7612"/>
                    <a:pt x="2537" y="7612"/>
                  </a:cubicBezTo>
                  <a:close/>
                  <a:moveTo>
                    <a:pt x="5115" y="10149"/>
                  </a:moveTo>
                  <a:cubicBezTo>
                    <a:pt x="5480" y="10149"/>
                    <a:pt x="5765" y="10433"/>
                    <a:pt x="5765" y="10778"/>
                  </a:cubicBezTo>
                  <a:cubicBezTo>
                    <a:pt x="5765" y="11123"/>
                    <a:pt x="5480" y="11407"/>
                    <a:pt x="5115" y="11407"/>
                  </a:cubicBezTo>
                  <a:lnTo>
                    <a:pt x="2537" y="11407"/>
                  </a:lnTo>
                  <a:cubicBezTo>
                    <a:pt x="2192" y="11407"/>
                    <a:pt x="1908" y="11123"/>
                    <a:pt x="1908" y="10778"/>
                  </a:cubicBezTo>
                  <a:cubicBezTo>
                    <a:pt x="1908" y="10433"/>
                    <a:pt x="2192" y="10149"/>
                    <a:pt x="2537" y="10149"/>
                  </a:cubicBezTo>
                  <a:close/>
                  <a:moveTo>
                    <a:pt x="589" y="0"/>
                  </a:moveTo>
                  <a:cubicBezTo>
                    <a:pt x="264" y="0"/>
                    <a:pt x="0" y="284"/>
                    <a:pt x="0" y="629"/>
                  </a:cubicBezTo>
                  <a:lnTo>
                    <a:pt x="0" y="13315"/>
                  </a:lnTo>
                  <a:cubicBezTo>
                    <a:pt x="0" y="13660"/>
                    <a:pt x="264" y="13945"/>
                    <a:pt x="589" y="13945"/>
                  </a:cubicBezTo>
                  <a:lnTo>
                    <a:pt x="7652" y="13945"/>
                  </a:lnTo>
                  <a:lnTo>
                    <a:pt x="76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568" name="Google Shape;568;p23"/>
          <p:cNvCxnSpPr>
            <a:cxnSpLocks/>
            <a:stCxn id="471" idx="6"/>
            <a:endCxn id="475" idx="2"/>
          </p:cNvCxnSpPr>
          <p:nvPr/>
        </p:nvCxnSpPr>
        <p:spPr>
          <a:xfrm>
            <a:off x="2085525" y="1056598"/>
            <a:ext cx="1233000" cy="0"/>
          </a:xfrm>
          <a:prstGeom prst="straightConnector1">
            <a:avLst/>
          </a:prstGeom>
          <a:noFill/>
          <a:ln w="9525" cap="flat" cmpd="sng">
            <a:solidFill>
              <a:schemeClr val="dk1"/>
            </a:solidFill>
            <a:prstDash val="solid"/>
            <a:round/>
            <a:headEnd type="none" w="med" len="med"/>
            <a:tailEnd type="oval" w="med" len="med"/>
          </a:ln>
        </p:spPr>
      </p:cxnSp>
      <p:cxnSp>
        <p:nvCxnSpPr>
          <p:cNvPr id="569" name="Google Shape;569;p23"/>
          <p:cNvCxnSpPr>
            <a:cxnSpLocks/>
            <a:stCxn id="475" idx="6"/>
            <a:endCxn id="512" idx="2"/>
          </p:cNvCxnSpPr>
          <p:nvPr/>
        </p:nvCxnSpPr>
        <p:spPr>
          <a:xfrm>
            <a:off x="3955500" y="1056598"/>
            <a:ext cx="1233000" cy="0"/>
          </a:xfrm>
          <a:prstGeom prst="straightConnector1">
            <a:avLst/>
          </a:prstGeom>
          <a:noFill/>
          <a:ln w="9525" cap="flat" cmpd="sng">
            <a:solidFill>
              <a:schemeClr val="dk1"/>
            </a:solidFill>
            <a:prstDash val="solid"/>
            <a:round/>
            <a:headEnd type="none" w="med" len="med"/>
            <a:tailEnd type="oval" w="med" len="med"/>
          </a:ln>
        </p:spPr>
      </p:cxnSp>
      <p:cxnSp>
        <p:nvCxnSpPr>
          <p:cNvPr id="570" name="Google Shape;570;p23"/>
          <p:cNvCxnSpPr>
            <a:cxnSpLocks/>
            <a:endCxn id="513" idx="2"/>
          </p:cNvCxnSpPr>
          <p:nvPr/>
        </p:nvCxnSpPr>
        <p:spPr>
          <a:xfrm>
            <a:off x="5825550" y="1056598"/>
            <a:ext cx="1233000" cy="0"/>
          </a:xfrm>
          <a:prstGeom prst="straightConnector1">
            <a:avLst/>
          </a:prstGeom>
          <a:noFill/>
          <a:ln w="9525" cap="flat" cmpd="sng">
            <a:solidFill>
              <a:schemeClr val="dk1"/>
            </a:solidFill>
            <a:prstDash val="solid"/>
            <a:round/>
            <a:headEnd type="none" w="med" len="med"/>
            <a:tailEnd type="oval" w="med" len="med"/>
          </a:ln>
        </p:spPr>
      </p:cxnSp>
    </p:spTree>
    <p:extLst>
      <p:ext uri="{BB962C8B-B14F-4D97-AF65-F5344CB8AC3E}">
        <p14:creationId xmlns:p14="http://schemas.microsoft.com/office/powerpoint/2010/main" val="16785425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6"/>
          <p:cNvSpPr txBox="1">
            <a:spLocks noGrp="1"/>
          </p:cNvSpPr>
          <p:nvPr>
            <p:ph type="title"/>
          </p:nvPr>
        </p:nvSpPr>
        <p:spPr>
          <a:xfrm>
            <a:off x="720000" y="539500"/>
            <a:ext cx="7267720" cy="1369800"/>
          </a:xfrm>
          <a:prstGeom prst="rect">
            <a:avLst/>
          </a:prstGeom>
        </p:spPr>
        <p:txBody>
          <a:bodyPr spcFirstLastPara="1" wrap="square" lIns="91425" tIns="91425" rIns="91425" bIns="91425" anchor="t" anchorCtr="0">
            <a:noAutofit/>
          </a:bodyPr>
          <a:lstStyle/>
          <a:p>
            <a:r>
              <a:rPr lang="en-US" sz="2800" dirty="0">
                <a:latin typeface="Arimo"/>
                <a:ea typeface="Arimo"/>
                <a:cs typeface="Arimo"/>
                <a:sym typeface="Arimo"/>
              </a:rPr>
              <a:t>OSINT </a:t>
            </a:r>
            <a:r>
              <a:rPr lang="en-US" sz="2800" dirty="0" err="1">
                <a:latin typeface="Arimo"/>
                <a:ea typeface="Arimo"/>
                <a:cs typeface="Arimo"/>
                <a:sym typeface="Arimo"/>
              </a:rPr>
              <a:t>qonuniymi</a:t>
            </a:r>
            <a:r>
              <a:rPr lang="en-US" sz="2800" dirty="0">
                <a:latin typeface="Arimo"/>
                <a:ea typeface="Arimo"/>
                <a:cs typeface="Arimo"/>
                <a:sym typeface="Arimo"/>
              </a:rPr>
              <a:t>?</a:t>
            </a:r>
          </a:p>
        </p:txBody>
      </p:sp>
      <p:sp>
        <p:nvSpPr>
          <p:cNvPr id="143" name="Google Shape;143;p16"/>
          <p:cNvSpPr txBox="1">
            <a:spLocks noGrp="1"/>
          </p:cNvSpPr>
          <p:nvPr>
            <p:ph type="body" idx="1"/>
          </p:nvPr>
        </p:nvSpPr>
        <p:spPr>
          <a:xfrm>
            <a:off x="596784" y="1117057"/>
            <a:ext cx="7145794" cy="3244434"/>
          </a:xfrm>
          <a:prstGeom prst="rect">
            <a:avLst/>
          </a:prstGeom>
        </p:spPr>
        <p:txBody>
          <a:bodyPr spcFirstLastPara="1" wrap="square" lIns="91425" tIns="91425" rIns="91425" bIns="91425" anchor="t" anchorCtr="0">
            <a:noAutofit/>
          </a:bodyPr>
          <a:lstStyle/>
          <a:p>
            <a:pPr marL="127000" lvl="0" indent="0">
              <a:buNone/>
            </a:pPr>
            <a:r>
              <a:rPr lang="en-US" dirty="0"/>
              <a:t>OSINT </a:t>
            </a:r>
            <a:r>
              <a:rPr lang="en-US" dirty="0" err="1"/>
              <a:t>tahlilchilari</a:t>
            </a:r>
            <a:r>
              <a:rPr lang="en-US" dirty="0"/>
              <a:t> </a:t>
            </a:r>
            <a:r>
              <a:rPr lang="en-US" dirty="0" err="1"/>
              <a:t>tegishli</a:t>
            </a:r>
            <a:r>
              <a:rPr lang="en-US" dirty="0"/>
              <a:t> </a:t>
            </a:r>
            <a:r>
              <a:rPr lang="en-US" dirty="0" err="1"/>
              <a:t>ma'lumotlarni</a:t>
            </a:r>
            <a:r>
              <a:rPr lang="en-US" dirty="0"/>
              <a:t> </a:t>
            </a:r>
            <a:r>
              <a:rPr lang="en-US" dirty="0" err="1"/>
              <a:t>yig'ish</a:t>
            </a:r>
            <a:r>
              <a:rPr lang="en-US" dirty="0"/>
              <a:t> uchun </a:t>
            </a:r>
            <a:r>
              <a:rPr lang="en-US" dirty="0" err="1"/>
              <a:t>maxsus</a:t>
            </a:r>
            <a:r>
              <a:rPr lang="en-US" dirty="0"/>
              <a:t> </a:t>
            </a:r>
            <a:r>
              <a:rPr lang="en-US" dirty="0" err="1"/>
              <a:t>razvedka</a:t>
            </a:r>
            <a:r>
              <a:rPr lang="en-US" dirty="0"/>
              <a:t> </a:t>
            </a:r>
            <a:r>
              <a:rPr lang="en-US" dirty="0" err="1"/>
              <a:t>vositalaridan</a:t>
            </a:r>
            <a:r>
              <a:rPr lang="en-US" dirty="0"/>
              <a:t> </a:t>
            </a:r>
            <a:r>
              <a:rPr lang="en-US" dirty="0" err="1"/>
              <a:t>foydalanadilar</a:t>
            </a:r>
            <a:r>
              <a:rPr lang="en-US" dirty="0"/>
              <a:t>. </a:t>
            </a:r>
            <a:r>
              <a:rPr lang="en-US" dirty="0" err="1"/>
              <a:t>Ushbu</a:t>
            </a:r>
            <a:r>
              <a:rPr lang="en-US" dirty="0"/>
              <a:t> </a:t>
            </a:r>
            <a:r>
              <a:rPr lang="en-US" dirty="0" err="1"/>
              <a:t>vositalar</a:t>
            </a:r>
            <a:r>
              <a:rPr lang="en-US" dirty="0"/>
              <a:t> </a:t>
            </a:r>
            <a:r>
              <a:rPr lang="en-US" dirty="0" err="1"/>
              <a:t>va</a:t>
            </a:r>
            <a:r>
              <a:rPr lang="en-US" dirty="0"/>
              <a:t> </a:t>
            </a:r>
            <a:r>
              <a:rPr lang="en-US" dirty="0" err="1"/>
              <a:t>usullar</a:t>
            </a:r>
            <a:r>
              <a:rPr lang="en-US" dirty="0"/>
              <a:t> </a:t>
            </a:r>
            <a:r>
              <a:rPr lang="en-US" dirty="0" err="1"/>
              <a:t>qonuniydir</a:t>
            </a:r>
            <a:r>
              <a:rPr lang="en-US" dirty="0"/>
              <a:t>, chunki </a:t>
            </a:r>
            <a:r>
              <a:rPr lang="en-US" dirty="0" err="1"/>
              <a:t>ular</a:t>
            </a:r>
            <a:r>
              <a:rPr lang="en-US" dirty="0"/>
              <a:t> </a:t>
            </a:r>
            <a:r>
              <a:rPr lang="en-US" dirty="0" err="1"/>
              <a:t>ommaviy</a:t>
            </a:r>
            <a:r>
              <a:rPr lang="en-US" dirty="0"/>
              <a:t> </a:t>
            </a:r>
            <a:r>
              <a:rPr lang="en-US" dirty="0" err="1"/>
              <a:t>axborotdan</a:t>
            </a:r>
            <a:r>
              <a:rPr lang="en-US" dirty="0"/>
              <a:t> </a:t>
            </a:r>
            <a:r>
              <a:rPr lang="en-US" dirty="0" err="1"/>
              <a:t>ma'lumotlarni</a:t>
            </a:r>
            <a:r>
              <a:rPr lang="en-US" dirty="0"/>
              <a:t> </a:t>
            </a:r>
            <a:r>
              <a:rPr lang="en-US" dirty="0" err="1"/>
              <a:t>to'plash</a:t>
            </a:r>
            <a:r>
              <a:rPr lang="en-US" dirty="0"/>
              <a:t>, </a:t>
            </a:r>
            <a:r>
              <a:rPr lang="en-US" dirty="0" err="1"/>
              <a:t>tahlil</a:t>
            </a:r>
            <a:r>
              <a:rPr lang="en-US" dirty="0"/>
              <a:t> </a:t>
            </a:r>
            <a:r>
              <a:rPr lang="en-US" dirty="0" err="1"/>
              <a:t>qilish</a:t>
            </a:r>
            <a:r>
              <a:rPr lang="en-US" dirty="0"/>
              <a:t> </a:t>
            </a:r>
            <a:r>
              <a:rPr lang="en-US" dirty="0" err="1"/>
              <a:t>va</a:t>
            </a:r>
            <a:r>
              <a:rPr lang="en-US" dirty="0"/>
              <a:t> </a:t>
            </a:r>
            <a:r>
              <a:rPr lang="en-US" dirty="0" err="1"/>
              <a:t>qayta</a:t>
            </a:r>
            <a:r>
              <a:rPr lang="en-US" dirty="0"/>
              <a:t> </a:t>
            </a:r>
            <a:r>
              <a:rPr lang="en-US" dirty="0" err="1"/>
              <a:t>ishlashga</a:t>
            </a:r>
            <a:r>
              <a:rPr lang="en-US" dirty="0"/>
              <a:t> </a:t>
            </a:r>
            <a:r>
              <a:rPr lang="en-US" dirty="0" err="1"/>
              <a:t>yordam</a:t>
            </a:r>
            <a:r>
              <a:rPr lang="en-US" dirty="0"/>
              <a:t> </a:t>
            </a:r>
            <a:r>
              <a:rPr lang="en-US" dirty="0" err="1"/>
              <a:t>beradi</a:t>
            </a:r>
            <a:r>
              <a:rPr lang="en-US" dirty="0"/>
              <a:t>. </a:t>
            </a:r>
            <a:r>
              <a:rPr lang="en-US" dirty="0" err="1"/>
              <a:t>Shuni</a:t>
            </a:r>
            <a:r>
              <a:rPr lang="en-US" dirty="0"/>
              <a:t> </a:t>
            </a:r>
            <a:r>
              <a:rPr lang="en-US" dirty="0" err="1"/>
              <a:t>ta'kidlash</a:t>
            </a:r>
            <a:r>
              <a:rPr lang="en-US" dirty="0"/>
              <a:t> </a:t>
            </a:r>
            <a:r>
              <a:rPr lang="en-US" dirty="0" err="1"/>
              <a:t>kerakki</a:t>
            </a:r>
            <a:r>
              <a:rPr lang="en-US" dirty="0"/>
              <a:t>, OSINT </a:t>
            </a:r>
            <a:r>
              <a:rPr lang="en-US" dirty="0" err="1"/>
              <a:t>Internetdagi</a:t>
            </a:r>
            <a:r>
              <a:rPr lang="en-US" dirty="0"/>
              <a:t> </a:t>
            </a:r>
            <a:r>
              <a:rPr lang="en-US" dirty="0" err="1"/>
              <a:t>har</a:t>
            </a:r>
            <a:r>
              <a:rPr lang="en-US" dirty="0"/>
              <a:t> </a:t>
            </a:r>
            <a:r>
              <a:rPr lang="en-US" dirty="0" err="1"/>
              <a:t>kim</a:t>
            </a:r>
            <a:r>
              <a:rPr lang="en-US" dirty="0"/>
              <a:t> </a:t>
            </a:r>
            <a:r>
              <a:rPr lang="en-US" dirty="0" err="1"/>
              <a:t>topishi</a:t>
            </a:r>
            <a:r>
              <a:rPr lang="en-US" dirty="0"/>
              <a:t> </a:t>
            </a:r>
            <a:r>
              <a:rPr lang="en-US" dirty="0" err="1"/>
              <a:t>mumkin</a:t>
            </a:r>
            <a:r>
              <a:rPr lang="en-US" dirty="0"/>
              <a:t> </a:t>
            </a:r>
            <a:r>
              <a:rPr lang="en-US" dirty="0" err="1"/>
              <a:t>bo'lgan</a:t>
            </a:r>
            <a:r>
              <a:rPr lang="en-US" dirty="0"/>
              <a:t> </a:t>
            </a:r>
            <a:r>
              <a:rPr lang="en-US" dirty="0" err="1"/>
              <a:t>ma'lumotlar</a:t>
            </a:r>
            <a:r>
              <a:rPr lang="en-US" dirty="0"/>
              <a:t> </a:t>
            </a:r>
            <a:r>
              <a:rPr lang="en-US" dirty="0" err="1"/>
              <a:t>bilan</a:t>
            </a:r>
            <a:r>
              <a:rPr lang="en-US" dirty="0"/>
              <a:t> </a:t>
            </a:r>
            <a:r>
              <a:rPr lang="en-US" dirty="0" err="1"/>
              <a:t>shug'ullansa</a:t>
            </a:r>
            <a:r>
              <a:rPr lang="en-US" dirty="0"/>
              <a:t>-da, u </a:t>
            </a:r>
            <a:r>
              <a:rPr lang="en-US" dirty="0" err="1"/>
              <a:t>ko'pincha</a:t>
            </a:r>
            <a:r>
              <a:rPr lang="en-US" dirty="0"/>
              <a:t> </a:t>
            </a:r>
            <a:r>
              <a:rPr lang="en-US" dirty="0" err="1"/>
              <a:t>odamlarga</a:t>
            </a:r>
            <a:r>
              <a:rPr lang="en-US" dirty="0"/>
              <a:t> </a:t>
            </a:r>
            <a:r>
              <a:rPr lang="en-US" dirty="0" err="1"/>
              <a:t>ochiq</a:t>
            </a:r>
            <a:r>
              <a:rPr lang="en-US" dirty="0"/>
              <a:t> </a:t>
            </a:r>
            <a:r>
              <a:rPr lang="en-US" dirty="0" err="1"/>
              <a:t>bo'lmagan</a:t>
            </a:r>
            <a:r>
              <a:rPr lang="en-US" dirty="0"/>
              <a:t> </a:t>
            </a:r>
            <a:r>
              <a:rPr lang="en-US" dirty="0" err="1"/>
              <a:t>ma'lumotlarni</a:t>
            </a:r>
            <a:r>
              <a:rPr lang="en-US" dirty="0"/>
              <a:t> </a:t>
            </a:r>
            <a:r>
              <a:rPr lang="en-US" dirty="0" err="1"/>
              <a:t>ochib</a:t>
            </a:r>
            <a:r>
              <a:rPr lang="en-US" dirty="0"/>
              <a:t> </a:t>
            </a:r>
            <a:r>
              <a:rPr lang="en-US" dirty="0" err="1"/>
              <a:t>beradi</a:t>
            </a:r>
            <a:r>
              <a:rPr lang="en-US" dirty="0"/>
              <a:t>. </a:t>
            </a:r>
            <a:r>
              <a:rPr lang="en-US" dirty="0" err="1"/>
              <a:t>OSINTning</a:t>
            </a:r>
            <a:r>
              <a:rPr lang="en-US" dirty="0"/>
              <a:t> </a:t>
            </a:r>
            <a:r>
              <a:rPr lang="en-US" dirty="0" err="1"/>
              <a:t>qonuniyligi</a:t>
            </a:r>
            <a:r>
              <a:rPr lang="en-US" dirty="0"/>
              <a:t> </a:t>
            </a:r>
            <a:r>
              <a:rPr lang="en-US" dirty="0" err="1"/>
              <a:t>uning</a:t>
            </a:r>
            <a:r>
              <a:rPr lang="en-US" dirty="0"/>
              <a:t> </a:t>
            </a:r>
            <a:r>
              <a:rPr lang="en-US" dirty="0" err="1"/>
              <a:t>zaifliklarni</a:t>
            </a:r>
            <a:r>
              <a:rPr lang="en-US" dirty="0"/>
              <a:t> </a:t>
            </a:r>
            <a:r>
              <a:rPr lang="en-US" dirty="0" err="1"/>
              <a:t>qanday</a:t>
            </a:r>
            <a:r>
              <a:rPr lang="en-US" dirty="0"/>
              <a:t> </a:t>
            </a:r>
            <a:r>
              <a:rPr lang="en-US" dirty="0" err="1"/>
              <a:t>boshqarishga</a:t>
            </a:r>
            <a:r>
              <a:rPr lang="en-US" dirty="0"/>
              <a:t> </a:t>
            </a:r>
            <a:r>
              <a:rPr lang="en-US" dirty="0" err="1"/>
              <a:t>bog'liq</a:t>
            </a:r>
            <a:r>
              <a:rPr lang="en-US" dirty="0"/>
              <a:t>. </a:t>
            </a:r>
            <a:r>
              <a:rPr lang="en-US" dirty="0" err="1"/>
              <a:t>Misol</a:t>
            </a:r>
            <a:r>
              <a:rPr lang="en-US" dirty="0"/>
              <a:t> uchun, Amazon S3 </a:t>
            </a:r>
            <a:r>
              <a:rPr lang="en-US" dirty="0" err="1"/>
              <a:t>tashkilot</a:t>
            </a:r>
            <a:r>
              <a:rPr lang="en-US" dirty="0"/>
              <a:t> </a:t>
            </a:r>
            <a:r>
              <a:rPr lang="en-US" dirty="0" err="1"/>
              <a:t>tasodifan</a:t>
            </a:r>
            <a:r>
              <a:rPr lang="en-US" dirty="0"/>
              <a:t>, </a:t>
            </a:r>
            <a:r>
              <a:rPr lang="en-US" dirty="0" err="1"/>
              <a:t>o’z</a:t>
            </a:r>
            <a:r>
              <a:rPr lang="en-US" dirty="0"/>
              <a:t> </a:t>
            </a:r>
            <a:r>
              <a:rPr lang="en-US" dirty="0" err="1"/>
              <a:t>xodimlarning</a:t>
            </a:r>
            <a:r>
              <a:rPr lang="en-US" dirty="0"/>
              <a:t> account </a:t>
            </a:r>
            <a:r>
              <a:rPr lang="en-US" dirty="0" err="1"/>
              <a:t>ma'lumotlarini</a:t>
            </a:r>
            <a:r>
              <a:rPr lang="en-US" dirty="0"/>
              <a:t> </a:t>
            </a:r>
            <a:r>
              <a:rPr lang="en-US" dirty="0" err="1"/>
              <a:t>sizdirib</a:t>
            </a:r>
            <a:r>
              <a:rPr lang="en-US" dirty="0"/>
              <a:t> </a:t>
            </a:r>
            <a:r>
              <a:rPr lang="en-US" dirty="0" err="1"/>
              <a:t>yubordi</a:t>
            </a:r>
            <a:r>
              <a:rPr lang="en-US" dirty="0"/>
              <a:t>. Buni </a:t>
            </a:r>
            <a:r>
              <a:rPr lang="en-US" dirty="0" err="1"/>
              <a:t>kod</a:t>
            </a:r>
            <a:r>
              <a:rPr lang="en-US" dirty="0"/>
              <a:t> </a:t>
            </a:r>
            <a:r>
              <a:rPr lang="en-US" dirty="0" err="1"/>
              <a:t>qidiruvchi</a:t>
            </a:r>
            <a:r>
              <a:rPr lang="en-US" dirty="0"/>
              <a:t> OSINT </a:t>
            </a:r>
            <a:r>
              <a:rPr lang="en-US" dirty="0" err="1"/>
              <a:t>vositasi</a:t>
            </a:r>
            <a:r>
              <a:rPr lang="en-US" dirty="0"/>
              <a:t> </a:t>
            </a:r>
            <a:r>
              <a:rPr lang="en-US" dirty="0" err="1"/>
              <a:t>yordamida</a:t>
            </a:r>
            <a:r>
              <a:rPr lang="en-US" dirty="0"/>
              <a:t> </a:t>
            </a:r>
            <a:r>
              <a:rPr lang="en-US" dirty="0" err="1"/>
              <a:t>aniqlandi</a:t>
            </a:r>
            <a:r>
              <a:rPr lang="en-US" dirty="0"/>
              <a:t>. </a:t>
            </a:r>
            <a:r>
              <a:rPr lang="en-US" dirty="0" err="1"/>
              <a:t>Tahdid</a:t>
            </a:r>
            <a:r>
              <a:rPr lang="en-US" dirty="0"/>
              <a:t> </a:t>
            </a:r>
            <a:r>
              <a:rPr lang="en-US" dirty="0" err="1"/>
              <a:t>qiluvchi</a:t>
            </a:r>
            <a:r>
              <a:rPr lang="en-US" dirty="0"/>
              <a:t> </a:t>
            </a:r>
            <a:r>
              <a:rPr lang="en-US" dirty="0" err="1"/>
              <a:t>bu</a:t>
            </a:r>
            <a:r>
              <a:rPr lang="en-US" dirty="0"/>
              <a:t> </a:t>
            </a:r>
            <a:r>
              <a:rPr lang="en-US" dirty="0" err="1"/>
              <a:t>zaiflikni</a:t>
            </a:r>
            <a:r>
              <a:rPr lang="en-US" dirty="0"/>
              <a:t> </a:t>
            </a:r>
            <a:r>
              <a:rPr lang="en-US" dirty="0" err="1"/>
              <a:t>aniqlashi</a:t>
            </a:r>
            <a:r>
              <a:rPr lang="en-US" dirty="0"/>
              <a:t> </a:t>
            </a:r>
            <a:r>
              <a:rPr lang="en-US" dirty="0" err="1"/>
              <a:t>va</a:t>
            </a:r>
            <a:r>
              <a:rPr lang="en-US" dirty="0"/>
              <a:t> </a:t>
            </a:r>
            <a:r>
              <a:rPr lang="en-US" dirty="0" err="1"/>
              <a:t>undan</a:t>
            </a:r>
            <a:r>
              <a:rPr lang="en-US" dirty="0"/>
              <a:t> </a:t>
            </a:r>
            <a:r>
              <a:rPr lang="en-US" dirty="0" err="1"/>
              <a:t>ijtimoiy</a:t>
            </a:r>
            <a:r>
              <a:rPr lang="en-US" dirty="0"/>
              <a:t> </a:t>
            </a:r>
            <a:r>
              <a:rPr lang="en-US" dirty="0" err="1"/>
              <a:t>maqsadlarda</a:t>
            </a:r>
            <a:r>
              <a:rPr lang="en-US" dirty="0"/>
              <a:t> </a:t>
            </a:r>
            <a:r>
              <a:rPr lang="en-US" dirty="0" err="1"/>
              <a:t>yoki</a:t>
            </a:r>
            <a:r>
              <a:rPr lang="en-US" dirty="0"/>
              <a:t> </a:t>
            </a:r>
            <a:r>
              <a:rPr lang="en-US" dirty="0" err="1"/>
              <a:t>boshqa</a:t>
            </a:r>
            <a:r>
              <a:rPr lang="en-US" dirty="0"/>
              <a:t> </a:t>
            </a:r>
            <a:r>
              <a:rPr lang="en-US" dirty="0" err="1"/>
              <a:t>kiberhujumlar</a:t>
            </a:r>
            <a:r>
              <a:rPr lang="en-US" dirty="0"/>
              <a:t> uchun </a:t>
            </a:r>
            <a:r>
              <a:rPr lang="en-US" dirty="0" err="1"/>
              <a:t>foydalanishi</a:t>
            </a:r>
            <a:r>
              <a:rPr lang="en-US" dirty="0"/>
              <a:t> </a:t>
            </a:r>
            <a:r>
              <a:rPr lang="en-US" dirty="0" err="1"/>
              <a:t>mumkin</a:t>
            </a:r>
            <a:r>
              <a:rPr lang="en-US" dirty="0"/>
              <a:t>. OSINT </a:t>
            </a:r>
            <a:r>
              <a:rPr lang="en-US" dirty="0" err="1"/>
              <a:t>tahlilchisi</a:t>
            </a:r>
            <a:r>
              <a:rPr lang="en-US" dirty="0"/>
              <a:t> </a:t>
            </a:r>
            <a:r>
              <a:rPr lang="en-US" dirty="0" err="1"/>
              <a:t>tezkor</a:t>
            </a:r>
            <a:r>
              <a:rPr lang="en-US" dirty="0"/>
              <a:t> </a:t>
            </a:r>
            <a:r>
              <a:rPr lang="en-US" dirty="0" err="1"/>
              <a:t>tuzatishni</a:t>
            </a:r>
            <a:r>
              <a:rPr lang="en-US" dirty="0"/>
              <a:t> </a:t>
            </a:r>
            <a:r>
              <a:rPr lang="en-US" dirty="0" err="1"/>
              <a:t>ta'minlash</a:t>
            </a:r>
            <a:r>
              <a:rPr lang="en-US" dirty="0"/>
              <a:t> uchun </a:t>
            </a:r>
            <a:r>
              <a:rPr lang="en-US" dirty="0" err="1"/>
              <a:t>tashkilotni</a:t>
            </a:r>
            <a:r>
              <a:rPr lang="en-US" dirty="0"/>
              <a:t> </a:t>
            </a:r>
            <a:r>
              <a:rPr lang="en-US" dirty="0" err="1"/>
              <a:t>ogohlantirishi</a:t>
            </a:r>
            <a:r>
              <a:rPr lang="en-US" dirty="0"/>
              <a:t> </a:t>
            </a:r>
            <a:r>
              <a:rPr lang="en-US" dirty="0" err="1"/>
              <a:t>mumkin</a:t>
            </a:r>
            <a:r>
              <a:rPr lang="en-US" dirty="0"/>
              <a:t>. </a:t>
            </a:r>
            <a:r>
              <a:rPr lang="en-US" dirty="0" err="1"/>
              <a:t>Yuqoridagi</a:t>
            </a:r>
            <a:r>
              <a:rPr lang="en-US" dirty="0"/>
              <a:t> </a:t>
            </a:r>
            <a:r>
              <a:rPr lang="en-US" dirty="0" err="1"/>
              <a:t>kabi</a:t>
            </a:r>
            <a:r>
              <a:rPr lang="en-US" dirty="0"/>
              <a:t> </a:t>
            </a:r>
            <a:r>
              <a:rPr lang="en-US" dirty="0" err="1"/>
              <a:t>stsenariylarning</a:t>
            </a:r>
            <a:r>
              <a:rPr lang="en-US" dirty="0"/>
              <a:t> </a:t>
            </a:r>
            <a:r>
              <a:rPr lang="en-US" dirty="0" err="1"/>
              <a:t>keng</a:t>
            </a:r>
            <a:r>
              <a:rPr lang="en-US" dirty="0"/>
              <a:t> </a:t>
            </a:r>
            <a:r>
              <a:rPr lang="en-US" dirty="0" err="1"/>
              <a:t>tarqalganligini</a:t>
            </a:r>
            <a:r>
              <a:rPr lang="en-US" dirty="0"/>
              <a:t> </a:t>
            </a:r>
            <a:r>
              <a:rPr lang="en-US" dirty="0" err="1"/>
              <a:t>hisobga</a:t>
            </a:r>
            <a:r>
              <a:rPr lang="en-US" dirty="0"/>
              <a:t> </a:t>
            </a:r>
            <a:r>
              <a:rPr lang="en-US" dirty="0" err="1"/>
              <a:t>olgan</a:t>
            </a:r>
            <a:r>
              <a:rPr lang="en-US" dirty="0"/>
              <a:t> </a:t>
            </a:r>
            <a:r>
              <a:rPr lang="en-US" dirty="0" err="1"/>
              <a:t>holda</a:t>
            </a:r>
            <a:r>
              <a:rPr lang="en-US" dirty="0"/>
              <a:t>, </a:t>
            </a:r>
            <a:r>
              <a:rPr lang="en-US" dirty="0" err="1"/>
              <a:t>tashkilotlar</a:t>
            </a:r>
            <a:r>
              <a:rPr lang="en-US" dirty="0"/>
              <a:t> </a:t>
            </a:r>
            <a:r>
              <a:rPr lang="en-US" dirty="0" err="1"/>
              <a:t>tahlilchilarning</a:t>
            </a:r>
            <a:r>
              <a:rPr lang="en-US" dirty="0"/>
              <a:t> </a:t>
            </a:r>
            <a:r>
              <a:rPr lang="en-US" dirty="0" err="1"/>
              <a:t>to'g'ri</a:t>
            </a:r>
            <a:r>
              <a:rPr lang="en-US" dirty="0"/>
              <a:t> </a:t>
            </a:r>
            <a:r>
              <a:rPr lang="en-US" dirty="0" err="1"/>
              <a:t>tartib-qoidalarga</a:t>
            </a:r>
            <a:r>
              <a:rPr lang="en-US" dirty="0"/>
              <a:t> </a:t>
            </a:r>
            <a:r>
              <a:rPr lang="en-US" dirty="0" err="1"/>
              <a:t>rioya</a:t>
            </a:r>
            <a:r>
              <a:rPr lang="en-US" dirty="0"/>
              <a:t> </a:t>
            </a:r>
            <a:r>
              <a:rPr lang="en-US" dirty="0" err="1"/>
              <a:t>qilishlarini</a:t>
            </a:r>
            <a:r>
              <a:rPr lang="en-US" dirty="0"/>
              <a:t> </a:t>
            </a:r>
            <a:r>
              <a:rPr lang="en-US" dirty="0" err="1"/>
              <a:t>ta'minlash</a:t>
            </a:r>
            <a:r>
              <a:rPr lang="en-US" dirty="0"/>
              <a:t> uchun OSINT uchun </a:t>
            </a:r>
            <a:r>
              <a:rPr lang="en-US" dirty="0" err="1"/>
              <a:t>aniq</a:t>
            </a:r>
            <a:r>
              <a:rPr lang="en-US" dirty="0"/>
              <a:t> </a:t>
            </a:r>
            <a:r>
              <a:rPr lang="en-US" dirty="0" err="1"/>
              <a:t>asoslarni</a:t>
            </a:r>
            <a:r>
              <a:rPr lang="en-US" dirty="0"/>
              <a:t> </a:t>
            </a:r>
            <a:r>
              <a:rPr lang="en-US" dirty="0" err="1"/>
              <a:t>ishlab</a:t>
            </a:r>
            <a:r>
              <a:rPr lang="en-US" dirty="0"/>
              <a:t> </a:t>
            </a:r>
            <a:r>
              <a:rPr lang="en-US" dirty="0" err="1"/>
              <a:t>chiqishi</a:t>
            </a:r>
            <a:r>
              <a:rPr lang="en-US" dirty="0"/>
              <a:t> </a:t>
            </a:r>
            <a:r>
              <a:rPr lang="en-US" dirty="0" err="1"/>
              <a:t>kerak</a:t>
            </a:r>
            <a:r>
              <a:rPr lang="en-US" dirty="0"/>
              <a:t>. </a:t>
            </a:r>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18548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6"/>
          <p:cNvSpPr txBox="1">
            <a:spLocks noGrp="1"/>
          </p:cNvSpPr>
          <p:nvPr>
            <p:ph type="title"/>
          </p:nvPr>
        </p:nvSpPr>
        <p:spPr>
          <a:xfrm>
            <a:off x="720000" y="539500"/>
            <a:ext cx="7267720" cy="1369800"/>
          </a:xfrm>
          <a:prstGeom prst="rect">
            <a:avLst/>
          </a:prstGeom>
        </p:spPr>
        <p:txBody>
          <a:bodyPr spcFirstLastPara="1" wrap="square" lIns="91425" tIns="91425" rIns="91425" bIns="91425" anchor="t" anchorCtr="0">
            <a:noAutofit/>
          </a:bodyPr>
          <a:lstStyle/>
          <a:p>
            <a:r>
              <a:rPr lang="en-US" sz="2800" dirty="0" err="1">
                <a:solidFill>
                  <a:schemeClr val="dk1"/>
                </a:solidFill>
                <a:latin typeface="Arimo"/>
                <a:ea typeface="Arimo"/>
                <a:cs typeface="Arimo"/>
                <a:sym typeface="Arimo"/>
              </a:rPr>
              <a:t>OSINTdan</a:t>
            </a:r>
            <a:r>
              <a:rPr lang="en-US" sz="2800" dirty="0">
                <a:solidFill>
                  <a:schemeClr val="dk1"/>
                </a:solidFill>
                <a:latin typeface="Arimo"/>
                <a:ea typeface="Arimo"/>
                <a:cs typeface="Arimo"/>
                <a:sym typeface="Arimo"/>
              </a:rPr>
              <a:t> </a:t>
            </a:r>
            <a:r>
              <a:rPr lang="en-US" sz="2800" dirty="0" err="1">
                <a:solidFill>
                  <a:schemeClr val="dk1"/>
                </a:solidFill>
                <a:latin typeface="Arimo"/>
                <a:ea typeface="Arimo"/>
                <a:cs typeface="Arimo"/>
                <a:sym typeface="Arimo"/>
              </a:rPr>
              <a:t>foydlanish</a:t>
            </a:r>
            <a:r>
              <a:rPr lang="en-US" sz="2800" dirty="0">
                <a:solidFill>
                  <a:schemeClr val="dk1"/>
                </a:solidFill>
                <a:latin typeface="Arimo"/>
                <a:ea typeface="Arimo"/>
                <a:cs typeface="Arimo"/>
                <a:sym typeface="Arimo"/>
              </a:rPr>
              <a:t> </a:t>
            </a:r>
            <a:r>
              <a:rPr lang="en-US" sz="2800" dirty="0" err="1">
                <a:solidFill>
                  <a:schemeClr val="dk1"/>
                </a:solidFill>
                <a:latin typeface="Arimo"/>
                <a:ea typeface="Arimo"/>
                <a:cs typeface="Arimo"/>
                <a:sym typeface="Arimo"/>
              </a:rPr>
              <a:t>xavflari</a:t>
            </a:r>
            <a:r>
              <a:rPr lang="en-US" sz="2800" dirty="0">
                <a:solidFill>
                  <a:schemeClr val="dk1"/>
                </a:solidFill>
                <a:latin typeface="Arimo"/>
                <a:ea typeface="Arimo"/>
                <a:cs typeface="Arimo"/>
                <a:sym typeface="Arimo"/>
              </a:rPr>
              <a:t/>
            </a:r>
            <a:br>
              <a:rPr lang="en-US" sz="2800" dirty="0">
                <a:solidFill>
                  <a:schemeClr val="dk1"/>
                </a:solidFill>
                <a:latin typeface="Arimo"/>
                <a:ea typeface="Arimo"/>
                <a:cs typeface="Arimo"/>
                <a:sym typeface="Arimo"/>
              </a:rPr>
            </a:br>
            <a:endParaRPr lang="en-US" sz="2800" dirty="0">
              <a:latin typeface="Arimo"/>
              <a:ea typeface="Arimo"/>
              <a:cs typeface="Arimo"/>
              <a:sym typeface="Arimo"/>
            </a:endParaRPr>
          </a:p>
        </p:txBody>
      </p:sp>
      <p:sp>
        <p:nvSpPr>
          <p:cNvPr id="143" name="Google Shape;143;p16"/>
          <p:cNvSpPr txBox="1">
            <a:spLocks noGrp="1"/>
          </p:cNvSpPr>
          <p:nvPr>
            <p:ph type="body" idx="1"/>
          </p:nvPr>
        </p:nvSpPr>
        <p:spPr>
          <a:xfrm>
            <a:off x="596784" y="1117057"/>
            <a:ext cx="7145794" cy="3244434"/>
          </a:xfrm>
          <a:prstGeom prst="rect">
            <a:avLst/>
          </a:prstGeom>
        </p:spPr>
        <p:txBody>
          <a:bodyPr spcFirstLastPara="1" wrap="square" lIns="91425" tIns="91425" rIns="91425" bIns="91425" anchor="t" anchorCtr="0">
            <a:noAutofit/>
          </a:bodyPr>
          <a:lstStyle/>
          <a:p>
            <a:pPr marL="127000" lvl="0" indent="0">
              <a:buNone/>
            </a:pPr>
            <a:r>
              <a:rPr lang="en-US" dirty="0" err="1"/>
              <a:t>OSINTning</a:t>
            </a:r>
            <a:r>
              <a:rPr lang="en-US" dirty="0"/>
              <a:t> </a:t>
            </a:r>
            <a:r>
              <a:rPr lang="en-US" dirty="0" err="1"/>
              <a:t>mavjudligi</a:t>
            </a:r>
            <a:r>
              <a:rPr lang="en-US" dirty="0"/>
              <a:t> </a:t>
            </a:r>
            <a:r>
              <a:rPr lang="en-US" dirty="0" err="1"/>
              <a:t>kiberxavfsizliklarini</a:t>
            </a:r>
            <a:r>
              <a:rPr lang="en-US" dirty="0"/>
              <a:t> </a:t>
            </a:r>
            <a:r>
              <a:rPr lang="en-US" dirty="0" err="1"/>
              <a:t>yaxshilashga</a:t>
            </a:r>
            <a:r>
              <a:rPr lang="en-US" dirty="0"/>
              <a:t> </a:t>
            </a:r>
            <a:r>
              <a:rPr lang="en-US" dirty="0" err="1"/>
              <a:t>intilayotgan</a:t>
            </a:r>
            <a:r>
              <a:rPr lang="en-US" dirty="0"/>
              <a:t> </a:t>
            </a:r>
            <a:r>
              <a:rPr lang="en-US" dirty="0" err="1"/>
              <a:t>ikkala</a:t>
            </a:r>
            <a:r>
              <a:rPr lang="en-US" dirty="0"/>
              <a:t> </a:t>
            </a:r>
            <a:r>
              <a:rPr lang="en-US" dirty="0" err="1"/>
              <a:t>hamma</a:t>
            </a:r>
            <a:r>
              <a:rPr lang="en-US" dirty="0"/>
              <a:t> </a:t>
            </a:r>
            <a:r>
              <a:rPr lang="en-US" dirty="0" err="1"/>
              <a:t>xavfsizlik</a:t>
            </a:r>
            <a:r>
              <a:rPr lang="en-US" dirty="0"/>
              <a:t> </a:t>
            </a:r>
            <a:r>
              <a:rPr lang="en-US" dirty="0" err="1"/>
              <a:t>guruhlariga</a:t>
            </a:r>
            <a:r>
              <a:rPr lang="en-US" dirty="0"/>
              <a:t> ham, </a:t>
            </a:r>
            <a:r>
              <a:rPr lang="en-US" dirty="0" err="1"/>
              <a:t>yovuz</a:t>
            </a:r>
            <a:r>
              <a:rPr lang="en-US" dirty="0"/>
              <a:t> </a:t>
            </a:r>
            <a:r>
              <a:rPr lang="en-US" dirty="0" err="1"/>
              <a:t>niyatli</a:t>
            </a:r>
            <a:r>
              <a:rPr lang="en-US" dirty="0"/>
              <a:t> </a:t>
            </a:r>
            <a:r>
              <a:rPr lang="en-US" dirty="0" err="1"/>
              <a:t>kiberhujumchilarga</a:t>
            </a:r>
            <a:r>
              <a:rPr lang="en-US" dirty="0"/>
              <a:t> ham </a:t>
            </a:r>
            <a:r>
              <a:rPr lang="en-US" dirty="0" err="1"/>
              <a:t>yoqadi</a:t>
            </a:r>
            <a:r>
              <a:rPr lang="en-US" dirty="0"/>
              <a:t>.</a:t>
            </a:r>
          </a:p>
          <a:p>
            <a:pPr marL="127000" lvl="0" indent="0">
              <a:buNone/>
            </a:pPr>
            <a:r>
              <a:rPr lang="en-US" dirty="0" err="1"/>
              <a:t>Masalan</a:t>
            </a:r>
            <a:r>
              <a:rPr lang="en-US" dirty="0"/>
              <a:t>, OSINT </a:t>
            </a:r>
            <a:r>
              <a:rPr lang="en-US" dirty="0" err="1"/>
              <a:t>tahlilchilari</a:t>
            </a:r>
            <a:r>
              <a:rPr lang="en-US" dirty="0"/>
              <a:t> </a:t>
            </a:r>
            <a:r>
              <a:rPr lang="en-US" dirty="0" err="1"/>
              <a:t>tarmoq</a:t>
            </a:r>
            <a:r>
              <a:rPr lang="en-US" dirty="0"/>
              <a:t> </a:t>
            </a:r>
            <a:r>
              <a:rPr lang="en-US" dirty="0" err="1"/>
              <a:t>xavfsizligini</a:t>
            </a:r>
            <a:r>
              <a:rPr lang="en-US" dirty="0"/>
              <a:t> </a:t>
            </a:r>
            <a:r>
              <a:rPr lang="en-US" dirty="0" err="1"/>
              <a:t>baholashda</a:t>
            </a:r>
            <a:r>
              <a:rPr lang="en-US" dirty="0"/>
              <a:t> </a:t>
            </a:r>
            <a:r>
              <a:rPr lang="en-US" dirty="0" err="1"/>
              <a:t>tarmoqni</a:t>
            </a:r>
            <a:r>
              <a:rPr lang="en-US" dirty="0"/>
              <a:t> </a:t>
            </a:r>
            <a:r>
              <a:rPr lang="en-US" dirty="0" err="1"/>
              <a:t>skanerlashni</a:t>
            </a:r>
            <a:r>
              <a:rPr lang="en-US" dirty="0"/>
              <a:t> </a:t>
            </a:r>
            <a:r>
              <a:rPr lang="en-US" dirty="0" err="1"/>
              <a:t>amalga</a:t>
            </a:r>
            <a:r>
              <a:rPr lang="en-US" dirty="0"/>
              <a:t> </a:t>
            </a:r>
            <a:r>
              <a:rPr lang="en-US" dirty="0" err="1"/>
              <a:t>oshirish</a:t>
            </a:r>
            <a:r>
              <a:rPr lang="en-US" dirty="0"/>
              <a:t> uchun </a:t>
            </a:r>
            <a:r>
              <a:rPr lang="en-US" dirty="0" err="1"/>
              <a:t>ko'pincha</a:t>
            </a:r>
            <a:r>
              <a:rPr lang="en-US" dirty="0"/>
              <a:t> OSINT </a:t>
            </a:r>
            <a:r>
              <a:rPr lang="en-US" dirty="0" err="1"/>
              <a:t>vositalaridan</a:t>
            </a:r>
            <a:r>
              <a:rPr lang="en-US" dirty="0"/>
              <a:t> </a:t>
            </a:r>
            <a:r>
              <a:rPr lang="en-US" dirty="0" err="1"/>
              <a:t>foydalanadilar</a:t>
            </a:r>
            <a:r>
              <a:rPr lang="en-US" dirty="0"/>
              <a:t>. </a:t>
            </a:r>
            <a:r>
              <a:rPr lang="en-US" dirty="0" err="1"/>
              <a:t>Tahdid</a:t>
            </a:r>
            <a:r>
              <a:rPr lang="en-US" dirty="0"/>
              <a:t> </a:t>
            </a:r>
            <a:r>
              <a:rPr lang="en-US" dirty="0" err="1"/>
              <a:t>qiluvchilar</a:t>
            </a:r>
            <a:r>
              <a:rPr lang="en-US" dirty="0"/>
              <a:t> </a:t>
            </a:r>
            <a:r>
              <a:rPr lang="en-US" dirty="0" err="1"/>
              <a:t>tarmoq</a:t>
            </a:r>
            <a:r>
              <a:rPr lang="en-US" dirty="0"/>
              <a:t> </a:t>
            </a:r>
            <a:r>
              <a:rPr lang="en-US" dirty="0" err="1"/>
              <a:t>zaifliklarini</a:t>
            </a:r>
            <a:r>
              <a:rPr lang="en-US" dirty="0"/>
              <a:t> </a:t>
            </a:r>
            <a:r>
              <a:rPr lang="en-US" dirty="0" err="1"/>
              <a:t>aniqlash</a:t>
            </a:r>
            <a:r>
              <a:rPr lang="en-US" dirty="0"/>
              <a:t> </a:t>
            </a:r>
            <a:r>
              <a:rPr lang="en-US" dirty="0" err="1"/>
              <a:t>va</a:t>
            </a:r>
            <a:r>
              <a:rPr lang="en-US" dirty="0"/>
              <a:t> </a:t>
            </a:r>
            <a:r>
              <a:rPr lang="en-US" dirty="0" err="1"/>
              <a:t>ulardan</a:t>
            </a:r>
            <a:r>
              <a:rPr lang="en-US" dirty="0"/>
              <a:t> </a:t>
            </a:r>
            <a:r>
              <a:rPr lang="en-US" dirty="0" err="1"/>
              <a:t>foydalanish</a:t>
            </a:r>
            <a:r>
              <a:rPr lang="en-US" dirty="0"/>
              <a:t> uchun </a:t>
            </a:r>
            <a:r>
              <a:rPr lang="en-US" dirty="0" err="1"/>
              <a:t>xuddi</a:t>
            </a:r>
            <a:r>
              <a:rPr lang="en-US" dirty="0"/>
              <a:t> </a:t>
            </a:r>
            <a:r>
              <a:rPr lang="en-US" dirty="0" err="1"/>
              <a:t>shu</a:t>
            </a:r>
            <a:r>
              <a:rPr lang="en-US" dirty="0"/>
              <a:t> </a:t>
            </a:r>
            <a:r>
              <a:rPr lang="en-US" dirty="0" err="1"/>
              <a:t>vositalardan</a:t>
            </a:r>
            <a:r>
              <a:rPr lang="en-US" dirty="0"/>
              <a:t> </a:t>
            </a:r>
            <a:r>
              <a:rPr lang="en-US" dirty="0" err="1"/>
              <a:t>foydalanishi</a:t>
            </a:r>
            <a:r>
              <a:rPr lang="en-US" dirty="0"/>
              <a:t> </a:t>
            </a:r>
            <a:r>
              <a:rPr lang="en-US" dirty="0" err="1"/>
              <a:t>mumkin</a:t>
            </a:r>
            <a:r>
              <a:rPr lang="en-US" dirty="0"/>
              <a:t>. </a:t>
            </a:r>
            <a:r>
              <a:rPr lang="en-US" dirty="0" err="1"/>
              <a:t>Shuningdek</a:t>
            </a:r>
            <a:r>
              <a:rPr lang="en-US" dirty="0"/>
              <a:t>, </a:t>
            </a:r>
            <a:r>
              <a:rPr lang="en-US" dirty="0" err="1"/>
              <a:t>ular</a:t>
            </a:r>
            <a:r>
              <a:rPr lang="en-US" dirty="0"/>
              <a:t> </a:t>
            </a:r>
            <a:r>
              <a:rPr lang="en-US" dirty="0" err="1"/>
              <a:t>boshqa</a:t>
            </a:r>
            <a:r>
              <a:rPr lang="en-US" dirty="0"/>
              <a:t> </a:t>
            </a:r>
            <a:r>
              <a:rPr lang="en-US" dirty="0" err="1"/>
              <a:t>kiberhujumlarni</a:t>
            </a:r>
            <a:r>
              <a:rPr lang="en-US" dirty="0"/>
              <a:t> </a:t>
            </a:r>
            <a:r>
              <a:rPr lang="en-US" dirty="0" err="1"/>
              <a:t>amalga</a:t>
            </a:r>
            <a:r>
              <a:rPr lang="en-US" dirty="0"/>
              <a:t> </a:t>
            </a:r>
            <a:r>
              <a:rPr lang="en-US" dirty="0" err="1"/>
              <a:t>oshirish</a:t>
            </a:r>
            <a:r>
              <a:rPr lang="en-US" dirty="0"/>
              <a:t> uchun </a:t>
            </a:r>
            <a:r>
              <a:rPr lang="en-US" dirty="0" err="1"/>
              <a:t>razvedka</a:t>
            </a:r>
            <a:r>
              <a:rPr lang="en-US" dirty="0"/>
              <a:t> </a:t>
            </a:r>
            <a:r>
              <a:rPr lang="en-US" dirty="0" err="1"/>
              <a:t>ma'lumotlarini</a:t>
            </a:r>
            <a:r>
              <a:rPr lang="en-US" dirty="0"/>
              <a:t> </a:t>
            </a:r>
            <a:r>
              <a:rPr lang="en-US" dirty="0" err="1"/>
              <a:t>to'plashlari</a:t>
            </a:r>
            <a:r>
              <a:rPr lang="en-US" dirty="0"/>
              <a:t> </a:t>
            </a:r>
            <a:r>
              <a:rPr lang="en-US" dirty="0" err="1"/>
              <a:t>mumkin</a:t>
            </a:r>
            <a:r>
              <a:rPr lang="en-US" dirty="0"/>
              <a:t>.</a:t>
            </a:r>
          </a:p>
          <a:p>
            <a:pPr marL="127000" lvl="0" indent="0">
              <a:buNone/>
            </a:pPr>
            <a:r>
              <a:rPr lang="en-US" dirty="0" err="1"/>
              <a:t>Masalan</a:t>
            </a:r>
            <a:r>
              <a:rPr lang="en-US" dirty="0"/>
              <a:t>, fishing </a:t>
            </a:r>
            <a:r>
              <a:rPr lang="en-US" dirty="0" err="1"/>
              <a:t>va</a:t>
            </a:r>
            <a:r>
              <a:rPr lang="en-US" dirty="0"/>
              <a:t> </a:t>
            </a:r>
            <a:r>
              <a:rPr lang="en-US" dirty="0" err="1"/>
              <a:t>elektron</a:t>
            </a:r>
            <a:r>
              <a:rPr lang="en-US" dirty="0"/>
              <a:t> </a:t>
            </a:r>
            <a:r>
              <a:rPr lang="en-US" dirty="0" err="1"/>
              <a:t>pochtani</a:t>
            </a:r>
            <a:r>
              <a:rPr lang="en-US" dirty="0"/>
              <a:t> </a:t>
            </a:r>
            <a:r>
              <a:rPr lang="en-US" dirty="0" err="1"/>
              <a:t>buzish</a:t>
            </a:r>
            <a:r>
              <a:rPr lang="en-US" dirty="0"/>
              <a:t>, DDoS </a:t>
            </a:r>
            <a:r>
              <a:rPr lang="en-US" dirty="0" err="1"/>
              <a:t>hujumlarini</a:t>
            </a:r>
            <a:r>
              <a:rPr lang="en-US" dirty="0"/>
              <a:t> </a:t>
            </a:r>
            <a:r>
              <a:rPr lang="en-US" dirty="0" err="1"/>
              <a:t>boshlash</a:t>
            </a:r>
            <a:r>
              <a:rPr lang="en-US" dirty="0"/>
              <a:t> uchun </a:t>
            </a:r>
            <a:r>
              <a:rPr lang="en-US" dirty="0" err="1"/>
              <a:t>botnetlarni</a:t>
            </a:r>
            <a:r>
              <a:rPr lang="en-US" dirty="0"/>
              <a:t> </a:t>
            </a:r>
            <a:r>
              <a:rPr lang="en-US" dirty="0" err="1"/>
              <a:t>yaratish</a:t>
            </a:r>
            <a:r>
              <a:rPr lang="en-US" dirty="0"/>
              <a:t>, </a:t>
            </a:r>
            <a:r>
              <a:rPr lang="en-US" dirty="0" err="1"/>
              <a:t>Doksing</a:t>
            </a:r>
            <a:r>
              <a:rPr lang="en-US" dirty="0"/>
              <a:t>, SQL injections, Malware injections, </a:t>
            </a:r>
            <a:r>
              <a:rPr lang="en-US" dirty="0" err="1"/>
              <a:t>josuslik</a:t>
            </a:r>
            <a:r>
              <a:rPr lang="en-US" dirty="0"/>
              <a:t> (spyware) </a:t>
            </a:r>
            <a:r>
              <a:rPr lang="en-US" dirty="0" err="1"/>
              <a:t>dasturlariva</a:t>
            </a:r>
            <a:r>
              <a:rPr lang="en-US" dirty="0"/>
              <a:t> </a:t>
            </a:r>
            <a:r>
              <a:rPr lang="en-US" dirty="0" err="1"/>
              <a:t>boshqa</a:t>
            </a:r>
            <a:r>
              <a:rPr lang="en-US" dirty="0"/>
              <a:t> </a:t>
            </a:r>
            <a:r>
              <a:rPr lang="en-US" dirty="0" err="1"/>
              <a:t>turdagi</a:t>
            </a:r>
            <a:r>
              <a:rPr lang="en-US" dirty="0"/>
              <a:t> </a:t>
            </a:r>
            <a:r>
              <a:rPr lang="en-US" dirty="0" err="1"/>
              <a:t>zararli</a:t>
            </a:r>
            <a:r>
              <a:rPr lang="en-US" dirty="0"/>
              <a:t> </a:t>
            </a:r>
            <a:r>
              <a:rPr lang="en-US" dirty="0" err="1"/>
              <a:t>dasturlar</a:t>
            </a:r>
            <a:r>
              <a:rPr lang="en-US" dirty="0"/>
              <a:t>. </a:t>
            </a:r>
            <a:r>
              <a:rPr lang="en-US" dirty="0" err="1"/>
              <a:t>Xavfsizlik</a:t>
            </a:r>
            <a:r>
              <a:rPr lang="en-US" dirty="0"/>
              <a:t> </a:t>
            </a:r>
            <a:r>
              <a:rPr lang="en-US" dirty="0" err="1"/>
              <a:t>guruhlari</a:t>
            </a:r>
            <a:r>
              <a:rPr lang="en-US" dirty="0"/>
              <a:t> </a:t>
            </a:r>
            <a:r>
              <a:rPr lang="en-US" dirty="0" err="1"/>
              <a:t>OSINTni</a:t>
            </a:r>
            <a:r>
              <a:rPr lang="en-US" dirty="0"/>
              <a:t> </a:t>
            </a:r>
            <a:r>
              <a:rPr lang="en-US" dirty="0" err="1"/>
              <a:t>suiste'mol</a:t>
            </a:r>
            <a:r>
              <a:rPr lang="en-US" dirty="0"/>
              <a:t> </a:t>
            </a:r>
            <a:r>
              <a:rPr lang="en-US" dirty="0" err="1"/>
              <a:t>qilish</a:t>
            </a:r>
            <a:r>
              <a:rPr lang="en-US" dirty="0"/>
              <a:t> </a:t>
            </a:r>
            <a:r>
              <a:rPr lang="en-US" dirty="0" err="1"/>
              <a:t>holatlarini</a:t>
            </a:r>
            <a:r>
              <a:rPr lang="en-US" dirty="0"/>
              <a:t> </a:t>
            </a:r>
            <a:r>
              <a:rPr lang="en-US" dirty="0" err="1"/>
              <a:t>hisobga</a:t>
            </a:r>
            <a:r>
              <a:rPr lang="en-US" dirty="0"/>
              <a:t> </a:t>
            </a:r>
            <a:r>
              <a:rPr lang="en-US" dirty="0" err="1"/>
              <a:t>olish</a:t>
            </a:r>
            <a:r>
              <a:rPr lang="en-US" dirty="0"/>
              <a:t> uchun </a:t>
            </a:r>
            <a:r>
              <a:rPr lang="en-US" dirty="0" err="1"/>
              <a:t>axborot</a:t>
            </a:r>
            <a:r>
              <a:rPr lang="en-US" dirty="0"/>
              <a:t> </a:t>
            </a:r>
            <a:r>
              <a:rPr lang="en-US" dirty="0" err="1"/>
              <a:t>risklarini</a:t>
            </a:r>
            <a:r>
              <a:rPr lang="en-US" dirty="0"/>
              <a:t> </a:t>
            </a:r>
            <a:r>
              <a:rPr lang="en-US" dirty="0" err="1"/>
              <a:t>boshqarishning</a:t>
            </a:r>
            <a:r>
              <a:rPr lang="en-US" dirty="0"/>
              <a:t> </a:t>
            </a:r>
            <a:r>
              <a:rPr lang="en-US" dirty="0" err="1"/>
              <a:t>samarali</a:t>
            </a:r>
            <a:r>
              <a:rPr lang="en-US" dirty="0"/>
              <a:t> </a:t>
            </a:r>
            <a:r>
              <a:rPr lang="en-US" dirty="0" err="1"/>
              <a:t>usullariga</a:t>
            </a:r>
            <a:r>
              <a:rPr lang="en-US" dirty="0"/>
              <a:t> </a:t>
            </a:r>
            <a:r>
              <a:rPr lang="en-US" dirty="0" err="1"/>
              <a:t>ega</a:t>
            </a:r>
            <a:r>
              <a:rPr lang="en-US" dirty="0"/>
              <a:t> </a:t>
            </a:r>
            <a:r>
              <a:rPr lang="en-US" dirty="0" err="1"/>
              <a:t>bo'lishi</a:t>
            </a:r>
            <a:r>
              <a:rPr lang="en-US" dirty="0"/>
              <a:t> </a:t>
            </a:r>
            <a:r>
              <a:rPr lang="en-US" dirty="0" err="1"/>
              <a:t>kerak</a:t>
            </a:r>
            <a:r>
              <a:rPr lang="en-US" dirty="0"/>
              <a:t>.</a:t>
            </a:r>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737848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6"/>
          <p:cNvSpPr txBox="1">
            <a:spLocks noGrp="1"/>
          </p:cNvSpPr>
          <p:nvPr>
            <p:ph type="title"/>
          </p:nvPr>
        </p:nvSpPr>
        <p:spPr>
          <a:xfrm>
            <a:off x="720000" y="539500"/>
            <a:ext cx="7267720" cy="1369800"/>
          </a:xfrm>
          <a:prstGeom prst="rect">
            <a:avLst/>
          </a:prstGeom>
        </p:spPr>
        <p:txBody>
          <a:bodyPr spcFirstLastPara="1" wrap="square" lIns="91425" tIns="91425" rIns="91425" bIns="91425" anchor="t" anchorCtr="0">
            <a:noAutofit/>
          </a:bodyPr>
          <a:lstStyle/>
          <a:p>
            <a:pPr lvl="0"/>
            <a:r>
              <a:rPr lang="en-US" sz="2800" dirty="0" err="1">
                <a:latin typeface="Arimo"/>
                <a:ea typeface="Arimo"/>
                <a:cs typeface="Arimo"/>
                <a:sym typeface="Arimo"/>
              </a:rPr>
              <a:t>OSINTning</a:t>
            </a:r>
            <a:r>
              <a:rPr lang="en-US" sz="2800" dirty="0">
                <a:latin typeface="Arimo"/>
                <a:ea typeface="Arimo"/>
                <a:cs typeface="Arimo"/>
                <a:sym typeface="Arimo"/>
              </a:rPr>
              <a:t>  </a:t>
            </a:r>
            <a:r>
              <a:rPr lang="en-US" sz="2800" dirty="0" err="1">
                <a:latin typeface="Arimo"/>
                <a:ea typeface="Arimo"/>
                <a:cs typeface="Arimo"/>
                <a:sym typeface="Arimo"/>
              </a:rPr>
              <a:t>harbiy</a:t>
            </a:r>
            <a:r>
              <a:rPr lang="en-US" sz="2800" dirty="0">
                <a:latin typeface="Arimo"/>
                <a:ea typeface="Arimo"/>
                <a:cs typeface="Arimo"/>
                <a:sym typeface="Arimo"/>
              </a:rPr>
              <a:t> </a:t>
            </a:r>
            <a:r>
              <a:rPr lang="en-US" sz="2800" dirty="0" err="1">
                <a:latin typeface="Arimo"/>
                <a:ea typeface="Arimo"/>
                <a:cs typeface="Arimo"/>
                <a:sym typeface="Arimo"/>
              </a:rPr>
              <a:t>sohada</a:t>
            </a:r>
            <a:r>
              <a:rPr lang="en-US" sz="2800" dirty="0">
                <a:latin typeface="Arimo"/>
                <a:ea typeface="Arimo"/>
                <a:cs typeface="Arimo"/>
                <a:sym typeface="Arimo"/>
              </a:rPr>
              <a:t> </a:t>
            </a:r>
            <a:r>
              <a:rPr lang="en-US" sz="2800" dirty="0" err="1">
                <a:latin typeface="Arimo"/>
                <a:ea typeface="Arimo"/>
                <a:cs typeface="Arimo"/>
                <a:sym typeface="Arimo"/>
              </a:rPr>
              <a:t>qo’llanishi</a:t>
            </a:r>
            <a:endParaRPr lang="en-US" sz="2800" dirty="0">
              <a:latin typeface="Arimo"/>
              <a:ea typeface="Arimo"/>
              <a:cs typeface="Arimo"/>
              <a:sym typeface="Arimo"/>
            </a:endParaRPr>
          </a:p>
        </p:txBody>
      </p:sp>
      <p:sp>
        <p:nvSpPr>
          <p:cNvPr id="143" name="Google Shape;143;p16"/>
          <p:cNvSpPr txBox="1">
            <a:spLocks noGrp="1"/>
          </p:cNvSpPr>
          <p:nvPr>
            <p:ph type="body" idx="1"/>
          </p:nvPr>
        </p:nvSpPr>
        <p:spPr>
          <a:xfrm>
            <a:off x="475261" y="1012932"/>
            <a:ext cx="7145794" cy="3716950"/>
          </a:xfrm>
          <a:prstGeom prst="rect">
            <a:avLst/>
          </a:prstGeom>
        </p:spPr>
        <p:txBody>
          <a:bodyPr spcFirstLastPara="1" wrap="square" lIns="91425" tIns="91425" rIns="91425" bIns="91425" anchor="t" anchorCtr="0">
            <a:noAutofit/>
          </a:bodyPr>
          <a:lstStyle/>
          <a:p>
            <a:pPr marL="127000" lvl="0" indent="0">
              <a:buNone/>
            </a:pPr>
            <a:r>
              <a:rPr lang="en-US" dirty="0"/>
              <a:t>1. </a:t>
            </a:r>
            <a:r>
              <a:rPr lang="en-US" dirty="0" err="1"/>
              <a:t>Vaziyatdan</a:t>
            </a:r>
            <a:r>
              <a:rPr lang="en-US" dirty="0"/>
              <a:t> </a:t>
            </a:r>
            <a:r>
              <a:rPr lang="en-US" dirty="0" err="1"/>
              <a:t>xabardorlik</a:t>
            </a:r>
            <a:r>
              <a:rPr lang="en-US" dirty="0"/>
              <a:t>: OSINT </a:t>
            </a:r>
            <a:r>
              <a:rPr lang="en-US" dirty="0" err="1"/>
              <a:t>mintaqa</a:t>
            </a:r>
            <a:r>
              <a:rPr lang="en-US" dirty="0"/>
              <a:t> </a:t>
            </a:r>
            <a:r>
              <a:rPr lang="en-US" dirty="0" err="1"/>
              <a:t>yoki</a:t>
            </a:r>
            <a:r>
              <a:rPr lang="en-US" dirty="0"/>
              <a:t> </a:t>
            </a:r>
            <a:r>
              <a:rPr lang="en-US" dirty="0" err="1"/>
              <a:t>mamlakatning</a:t>
            </a:r>
            <a:r>
              <a:rPr lang="en-US" dirty="0"/>
              <a:t> </a:t>
            </a:r>
            <a:r>
              <a:rPr lang="en-US" dirty="0" err="1"/>
              <a:t>siyosiy</a:t>
            </a:r>
            <a:r>
              <a:rPr lang="en-US" dirty="0"/>
              <a:t>, </a:t>
            </a:r>
            <a:r>
              <a:rPr lang="en-US" dirty="0" err="1"/>
              <a:t>ijtimoiy</a:t>
            </a:r>
            <a:r>
              <a:rPr lang="en-US" dirty="0"/>
              <a:t>, </a:t>
            </a:r>
            <a:r>
              <a:rPr lang="en-US" dirty="0" err="1"/>
              <a:t>iqtisodiy</a:t>
            </a:r>
            <a:r>
              <a:rPr lang="en-US" dirty="0"/>
              <a:t> </a:t>
            </a:r>
            <a:r>
              <a:rPr lang="en-US" dirty="0" err="1"/>
              <a:t>va</a:t>
            </a:r>
            <a:r>
              <a:rPr lang="en-US" dirty="0"/>
              <a:t> </a:t>
            </a:r>
            <a:r>
              <a:rPr lang="en-US" dirty="0" err="1"/>
              <a:t>madaniy</a:t>
            </a:r>
            <a:r>
              <a:rPr lang="en-US" dirty="0"/>
              <a:t> </a:t>
            </a:r>
            <a:r>
              <a:rPr lang="en-US" dirty="0" err="1" smtClean="0"/>
              <a:t>holati</a:t>
            </a:r>
            <a:r>
              <a:rPr lang="en-US" dirty="0" smtClean="0"/>
              <a:t> </a:t>
            </a:r>
            <a:r>
              <a:rPr lang="en-US" dirty="0" err="1"/>
              <a:t>haqida</a:t>
            </a:r>
            <a:r>
              <a:rPr lang="en-US" dirty="0"/>
              <a:t> </a:t>
            </a:r>
            <a:r>
              <a:rPr lang="en-US" dirty="0" err="1"/>
              <a:t>qimmatli</a:t>
            </a:r>
            <a:r>
              <a:rPr lang="en-US" dirty="0"/>
              <a:t> </a:t>
            </a:r>
            <a:r>
              <a:rPr lang="en-US" dirty="0" err="1"/>
              <a:t>tushunchalarni</a:t>
            </a:r>
            <a:r>
              <a:rPr lang="en-US" dirty="0"/>
              <a:t> </a:t>
            </a:r>
            <a:r>
              <a:rPr lang="en-US" dirty="0" err="1"/>
              <a:t>berishi</a:t>
            </a:r>
            <a:r>
              <a:rPr lang="en-US" dirty="0"/>
              <a:t> </a:t>
            </a:r>
            <a:r>
              <a:rPr lang="en-US" dirty="0" err="1"/>
              <a:t>mumkin</a:t>
            </a:r>
            <a:r>
              <a:rPr lang="en-US" dirty="0"/>
              <a:t>. </a:t>
            </a:r>
            <a:r>
              <a:rPr lang="en-US" dirty="0" err="1"/>
              <a:t>Ijtimoiy</a:t>
            </a:r>
            <a:r>
              <a:rPr lang="en-US" dirty="0"/>
              <a:t> </a:t>
            </a:r>
            <a:r>
              <a:rPr lang="en-US" dirty="0" err="1"/>
              <a:t>tarmoqlar</a:t>
            </a:r>
            <a:r>
              <a:rPr lang="en-US" dirty="0"/>
              <a:t>, </a:t>
            </a:r>
            <a:r>
              <a:rPr lang="en-US" dirty="0" err="1"/>
              <a:t>axborot</a:t>
            </a:r>
            <a:r>
              <a:rPr lang="en-US" dirty="0"/>
              <a:t> </a:t>
            </a:r>
            <a:r>
              <a:rPr lang="en-US" dirty="0" err="1"/>
              <a:t>agentliklari</a:t>
            </a:r>
            <a:r>
              <a:rPr lang="en-US" dirty="0"/>
              <a:t> </a:t>
            </a:r>
            <a:r>
              <a:rPr lang="en-US" dirty="0" err="1"/>
              <a:t>va</a:t>
            </a:r>
            <a:r>
              <a:rPr lang="en-US" dirty="0"/>
              <a:t> </a:t>
            </a:r>
            <a:r>
              <a:rPr lang="en-US" dirty="0" err="1"/>
              <a:t>boshqa</a:t>
            </a:r>
            <a:r>
              <a:rPr lang="en-US" dirty="0"/>
              <a:t> </a:t>
            </a:r>
            <a:r>
              <a:rPr lang="en-US" dirty="0" err="1"/>
              <a:t>axborot</a:t>
            </a:r>
            <a:r>
              <a:rPr lang="en-US" dirty="0"/>
              <a:t> </a:t>
            </a:r>
            <a:r>
              <a:rPr lang="en-US" dirty="0" err="1"/>
              <a:t>manbalarini</a:t>
            </a:r>
            <a:r>
              <a:rPr lang="en-US" dirty="0"/>
              <a:t> </a:t>
            </a:r>
            <a:r>
              <a:rPr lang="en-US" dirty="0" err="1"/>
              <a:t>kuzatish</a:t>
            </a:r>
            <a:r>
              <a:rPr lang="en-US" dirty="0"/>
              <a:t> </a:t>
            </a:r>
            <a:r>
              <a:rPr lang="en-US" dirty="0" err="1"/>
              <a:t>orqali</a:t>
            </a:r>
            <a:r>
              <a:rPr lang="en-US" dirty="0"/>
              <a:t> </a:t>
            </a:r>
            <a:r>
              <a:rPr lang="en-US" dirty="0" err="1" smtClean="0"/>
              <a:t>tahlilchilar</a:t>
            </a:r>
            <a:r>
              <a:rPr lang="en-US" dirty="0" smtClean="0"/>
              <a:t> </a:t>
            </a:r>
            <a:r>
              <a:rPr lang="en-US" dirty="0" err="1"/>
              <a:t>harbiy</a:t>
            </a:r>
            <a:r>
              <a:rPr lang="en-US" dirty="0"/>
              <a:t> </a:t>
            </a:r>
            <a:r>
              <a:rPr lang="en-US" dirty="0" err="1"/>
              <a:t>amaliyotlarga</a:t>
            </a:r>
            <a:r>
              <a:rPr lang="en-US" dirty="0"/>
              <a:t> </a:t>
            </a:r>
            <a:r>
              <a:rPr lang="en-US" dirty="0" err="1"/>
              <a:t>ta’sir</a:t>
            </a:r>
            <a:r>
              <a:rPr lang="en-US" dirty="0"/>
              <a:t> </a:t>
            </a:r>
            <a:r>
              <a:rPr lang="en-US" dirty="0" err="1"/>
              <a:t>ko‘rsatishi</a:t>
            </a:r>
            <a:r>
              <a:rPr lang="en-US" dirty="0"/>
              <a:t> </a:t>
            </a:r>
            <a:r>
              <a:rPr lang="en-US" dirty="0" err="1"/>
              <a:t>mumkin</a:t>
            </a:r>
            <a:r>
              <a:rPr lang="en-US" dirty="0"/>
              <a:t> </a:t>
            </a:r>
            <a:r>
              <a:rPr lang="en-US" dirty="0" err="1"/>
              <a:t>bo‘lgan</a:t>
            </a:r>
            <a:r>
              <a:rPr lang="en-US" dirty="0"/>
              <a:t> </a:t>
            </a:r>
            <a:r>
              <a:rPr lang="en-US" dirty="0" err="1"/>
              <a:t>mahalliy</a:t>
            </a:r>
            <a:r>
              <a:rPr lang="en-US" dirty="0"/>
              <a:t> </a:t>
            </a:r>
            <a:r>
              <a:rPr lang="en-US" dirty="0" err="1" smtClean="0"/>
              <a:t>jarayonlar</a:t>
            </a:r>
            <a:r>
              <a:rPr lang="en-US" dirty="0" smtClean="0"/>
              <a:t>, </a:t>
            </a:r>
            <a:r>
              <a:rPr lang="en-US" dirty="0" err="1"/>
              <a:t>voqealar</a:t>
            </a:r>
            <a:r>
              <a:rPr lang="en-US" dirty="0"/>
              <a:t> </a:t>
            </a:r>
            <a:r>
              <a:rPr lang="en-US" dirty="0" err="1"/>
              <a:t>va</a:t>
            </a:r>
            <a:r>
              <a:rPr lang="en-US" dirty="0"/>
              <a:t> </a:t>
            </a:r>
            <a:r>
              <a:rPr lang="en-US" dirty="0" err="1" smtClean="0"/>
              <a:t>rivojlanishni</a:t>
            </a:r>
            <a:r>
              <a:rPr lang="en-US" dirty="0" smtClean="0"/>
              <a:t> </a:t>
            </a:r>
            <a:r>
              <a:rPr lang="en-US" dirty="0" err="1"/>
              <a:t>yaxshiroq</a:t>
            </a:r>
            <a:r>
              <a:rPr lang="en-US" dirty="0"/>
              <a:t> </a:t>
            </a:r>
            <a:r>
              <a:rPr lang="en-US" dirty="0" err="1"/>
              <a:t>tushunishlari</a:t>
            </a:r>
            <a:r>
              <a:rPr lang="en-US" dirty="0"/>
              <a:t> </a:t>
            </a:r>
            <a:r>
              <a:rPr lang="en-US" dirty="0" err="1"/>
              <a:t>mumkin</a:t>
            </a:r>
            <a:r>
              <a:rPr lang="en-US" dirty="0"/>
              <a:t>.</a:t>
            </a:r>
          </a:p>
          <a:p>
            <a:pPr marL="127000" lvl="0" indent="0">
              <a:buNone/>
            </a:pPr>
            <a:endParaRPr lang="en-US" dirty="0"/>
          </a:p>
          <a:p>
            <a:pPr marL="127000" lvl="0" indent="0">
              <a:buNone/>
            </a:pPr>
            <a:r>
              <a:rPr lang="en-US" dirty="0"/>
              <a:t>2. </a:t>
            </a:r>
            <a:r>
              <a:rPr lang="en-US" dirty="0" err="1"/>
              <a:t>Tahdidni</a:t>
            </a:r>
            <a:r>
              <a:rPr lang="en-US" dirty="0"/>
              <a:t> baholash: OSINT </a:t>
            </a:r>
            <a:r>
              <a:rPr lang="en-US" dirty="0" err="1"/>
              <a:t>potentsial</a:t>
            </a:r>
            <a:r>
              <a:rPr lang="en-US" dirty="0"/>
              <a:t> </a:t>
            </a:r>
            <a:r>
              <a:rPr lang="en-US" dirty="0" err="1"/>
              <a:t>raqiblarni</a:t>
            </a:r>
            <a:r>
              <a:rPr lang="en-US" dirty="0"/>
              <a:t>, </a:t>
            </a:r>
            <a:r>
              <a:rPr lang="en-US" dirty="0" err="1"/>
              <a:t>jumladan</a:t>
            </a:r>
            <a:r>
              <a:rPr lang="en-US" dirty="0"/>
              <a:t>, </a:t>
            </a:r>
            <a:r>
              <a:rPr lang="en-US" dirty="0" err="1"/>
              <a:t>davlat</a:t>
            </a:r>
            <a:r>
              <a:rPr lang="en-US" dirty="0"/>
              <a:t> </a:t>
            </a:r>
            <a:r>
              <a:rPr lang="en-US" dirty="0" err="1"/>
              <a:t>va</a:t>
            </a:r>
            <a:r>
              <a:rPr lang="en-US" dirty="0"/>
              <a:t> </a:t>
            </a:r>
            <a:r>
              <a:rPr lang="en-US" dirty="0" err="1"/>
              <a:t>nodavlat</a:t>
            </a:r>
            <a:r>
              <a:rPr lang="en-US" dirty="0"/>
              <a:t> </a:t>
            </a:r>
            <a:r>
              <a:rPr lang="en-US" dirty="0" err="1" smtClean="0"/>
              <a:t>xizmatlarni</a:t>
            </a:r>
            <a:r>
              <a:rPr lang="en-US" dirty="0" smtClean="0"/>
              <a:t> </a:t>
            </a:r>
            <a:r>
              <a:rPr lang="en-US" dirty="0" err="1"/>
              <a:t>aniqlash</a:t>
            </a:r>
            <a:r>
              <a:rPr lang="en-US" dirty="0"/>
              <a:t> </a:t>
            </a:r>
            <a:r>
              <a:rPr lang="en-US" dirty="0" err="1"/>
              <a:t>va</a:t>
            </a:r>
            <a:r>
              <a:rPr lang="en-US" dirty="0"/>
              <a:t> </a:t>
            </a:r>
            <a:r>
              <a:rPr lang="en-US" dirty="0" err="1"/>
              <a:t>kuzatishda</a:t>
            </a:r>
            <a:r>
              <a:rPr lang="en-US" dirty="0"/>
              <a:t> </a:t>
            </a:r>
            <a:r>
              <a:rPr lang="en-US" dirty="0" err="1"/>
              <a:t>yordam</a:t>
            </a:r>
            <a:r>
              <a:rPr lang="en-US" dirty="0"/>
              <a:t> </a:t>
            </a:r>
            <a:r>
              <a:rPr lang="en-US" dirty="0" err="1"/>
              <a:t>berishi</a:t>
            </a:r>
            <a:r>
              <a:rPr lang="en-US" dirty="0"/>
              <a:t> </a:t>
            </a:r>
            <a:r>
              <a:rPr lang="en-US" dirty="0" err="1"/>
              <a:t>mumkin</a:t>
            </a:r>
            <a:r>
              <a:rPr lang="en-US" dirty="0"/>
              <a:t>. </a:t>
            </a:r>
            <a:r>
              <a:rPr lang="en-US" dirty="0" err="1"/>
              <a:t>Harbiy</a:t>
            </a:r>
            <a:r>
              <a:rPr lang="en-US" dirty="0"/>
              <a:t> </a:t>
            </a:r>
            <a:r>
              <a:rPr lang="en-US" dirty="0" err="1"/>
              <a:t>razvedka</a:t>
            </a:r>
            <a:r>
              <a:rPr lang="en-US" dirty="0"/>
              <a:t> </a:t>
            </a:r>
            <a:r>
              <a:rPr lang="en-US" dirty="0" err="1"/>
              <a:t>mutaxassislari</a:t>
            </a:r>
            <a:r>
              <a:rPr lang="en-US" dirty="0"/>
              <a:t> </a:t>
            </a:r>
            <a:r>
              <a:rPr lang="en-US" dirty="0" err="1"/>
              <a:t>ommaviy</a:t>
            </a:r>
            <a:r>
              <a:rPr lang="en-US" dirty="0"/>
              <a:t> </a:t>
            </a:r>
            <a:r>
              <a:rPr lang="en-US" dirty="0" err="1"/>
              <a:t>ma'lumotlarni</a:t>
            </a:r>
            <a:r>
              <a:rPr lang="en-US" dirty="0"/>
              <a:t> </a:t>
            </a:r>
            <a:r>
              <a:rPr lang="en-US" dirty="0" err="1"/>
              <a:t>tahlil</a:t>
            </a:r>
            <a:r>
              <a:rPr lang="en-US" dirty="0"/>
              <a:t> </a:t>
            </a:r>
            <a:r>
              <a:rPr lang="en-US" dirty="0" err="1"/>
              <a:t>qilish</a:t>
            </a:r>
            <a:r>
              <a:rPr lang="en-US" dirty="0"/>
              <a:t> </a:t>
            </a:r>
            <a:r>
              <a:rPr lang="en-US" dirty="0" err="1"/>
              <a:t>orqali</a:t>
            </a:r>
            <a:r>
              <a:rPr lang="en-US" dirty="0"/>
              <a:t> </a:t>
            </a:r>
            <a:r>
              <a:rPr lang="en-US" dirty="0" err="1"/>
              <a:t>potentsial</a:t>
            </a:r>
            <a:r>
              <a:rPr lang="en-US" dirty="0"/>
              <a:t> </a:t>
            </a:r>
            <a:r>
              <a:rPr lang="en-US" dirty="0" err="1"/>
              <a:t>tahdidlarning</a:t>
            </a:r>
            <a:r>
              <a:rPr lang="en-US" dirty="0"/>
              <a:t> </a:t>
            </a:r>
            <a:r>
              <a:rPr lang="en-US" dirty="0" err="1"/>
              <a:t>imkoniyatlari</a:t>
            </a:r>
            <a:r>
              <a:rPr lang="en-US" dirty="0"/>
              <a:t>, </a:t>
            </a:r>
            <a:r>
              <a:rPr lang="en-US" dirty="0" err="1"/>
              <a:t>niyatlari</a:t>
            </a:r>
            <a:r>
              <a:rPr lang="en-US" dirty="0"/>
              <a:t> </a:t>
            </a:r>
            <a:r>
              <a:rPr lang="en-US" dirty="0" err="1"/>
              <a:t>va</a:t>
            </a:r>
            <a:r>
              <a:rPr lang="en-US" dirty="0"/>
              <a:t> </a:t>
            </a:r>
            <a:r>
              <a:rPr lang="en-US" dirty="0" err="1"/>
              <a:t>faoliyatini</a:t>
            </a:r>
            <a:r>
              <a:rPr lang="en-US" dirty="0"/>
              <a:t> </a:t>
            </a:r>
            <a:r>
              <a:rPr lang="en-US" dirty="0" err="1"/>
              <a:t>baholashlari</a:t>
            </a:r>
            <a:r>
              <a:rPr lang="en-US" dirty="0"/>
              <a:t> </a:t>
            </a:r>
            <a:r>
              <a:rPr lang="en-US" dirty="0" err="1"/>
              <a:t>mumkin</a:t>
            </a:r>
            <a:r>
              <a:rPr lang="en-US" dirty="0"/>
              <a:t>, </a:t>
            </a:r>
            <a:r>
              <a:rPr lang="en-US" dirty="0" err="1"/>
              <a:t>bu</a:t>
            </a:r>
            <a:r>
              <a:rPr lang="en-US" dirty="0"/>
              <a:t> </a:t>
            </a:r>
            <a:r>
              <a:rPr lang="en-US" dirty="0" err="1"/>
              <a:t>esa</a:t>
            </a:r>
            <a:r>
              <a:rPr lang="en-US" dirty="0"/>
              <a:t> </a:t>
            </a:r>
            <a:r>
              <a:rPr lang="en-US" dirty="0" err="1" smtClean="0"/>
              <a:t>qarorlar</a:t>
            </a:r>
            <a:r>
              <a:rPr lang="en-US" dirty="0" smtClean="0"/>
              <a:t> </a:t>
            </a:r>
            <a:r>
              <a:rPr lang="en-US" dirty="0" err="1"/>
              <a:t>qabul</a:t>
            </a:r>
            <a:r>
              <a:rPr lang="en-US" dirty="0"/>
              <a:t> </a:t>
            </a:r>
            <a:r>
              <a:rPr lang="en-US" dirty="0" err="1" smtClean="0"/>
              <a:t>qilishda</a:t>
            </a:r>
            <a:r>
              <a:rPr lang="en-US" dirty="0" smtClean="0"/>
              <a:t> </a:t>
            </a:r>
            <a:r>
              <a:rPr lang="en-US" dirty="0" err="1"/>
              <a:t>va</a:t>
            </a:r>
            <a:r>
              <a:rPr lang="en-US" dirty="0"/>
              <a:t> </a:t>
            </a:r>
            <a:r>
              <a:rPr lang="en-US" dirty="0" err="1"/>
              <a:t>xavflarni</a:t>
            </a:r>
            <a:r>
              <a:rPr lang="en-US" dirty="0"/>
              <a:t> boshqarish </a:t>
            </a:r>
            <a:r>
              <a:rPr lang="en-US" dirty="0" err="1"/>
              <a:t>imkonini</a:t>
            </a:r>
            <a:r>
              <a:rPr lang="en-US" dirty="0"/>
              <a:t> </a:t>
            </a:r>
            <a:r>
              <a:rPr lang="en-US" dirty="0" err="1"/>
              <a:t>beradi</a:t>
            </a:r>
            <a:r>
              <a:rPr lang="en-US" dirty="0"/>
              <a:t>.</a:t>
            </a:r>
          </a:p>
          <a:p>
            <a:pPr marL="127000" lvl="0" indent="0">
              <a:buNone/>
            </a:pPr>
            <a:endParaRPr lang="en-US" dirty="0"/>
          </a:p>
          <a:p>
            <a:pPr marL="127000" lvl="0" indent="0">
              <a:buNone/>
            </a:pPr>
            <a:r>
              <a:rPr lang="en-US" dirty="0"/>
              <a:t>3. </a:t>
            </a:r>
            <a:r>
              <a:rPr lang="en-US" dirty="0" err="1"/>
              <a:t>Kuchlarni</a:t>
            </a:r>
            <a:r>
              <a:rPr lang="en-US" dirty="0"/>
              <a:t> </a:t>
            </a:r>
            <a:r>
              <a:rPr lang="en-US" dirty="0" err="1"/>
              <a:t>himoya</a:t>
            </a:r>
            <a:r>
              <a:rPr lang="en-US" dirty="0"/>
              <a:t> </a:t>
            </a:r>
            <a:r>
              <a:rPr lang="en-US" dirty="0" err="1" smtClean="0"/>
              <a:t>qilish</a:t>
            </a:r>
            <a:r>
              <a:rPr lang="en-US" dirty="0" smtClean="0"/>
              <a:t>: OSINT </a:t>
            </a:r>
            <a:r>
              <a:rPr lang="en-US" dirty="0" err="1"/>
              <a:t>harbiy</a:t>
            </a:r>
            <a:r>
              <a:rPr lang="en-US" dirty="0"/>
              <a:t> </a:t>
            </a:r>
            <a:r>
              <a:rPr lang="en-US" dirty="0" err="1"/>
              <a:t>xizmatchilar</a:t>
            </a:r>
            <a:r>
              <a:rPr lang="en-US" dirty="0"/>
              <a:t> </a:t>
            </a:r>
            <a:r>
              <a:rPr lang="en-US" dirty="0" err="1"/>
              <a:t>va</a:t>
            </a:r>
            <a:r>
              <a:rPr lang="en-US" dirty="0"/>
              <a:t> </a:t>
            </a:r>
            <a:r>
              <a:rPr lang="en-US" dirty="0" err="1"/>
              <a:t>mulklar</a:t>
            </a:r>
            <a:r>
              <a:rPr lang="en-US" dirty="0"/>
              <a:t> uchun ham </a:t>
            </a:r>
            <a:r>
              <a:rPr lang="en-US" dirty="0" err="1"/>
              <a:t>mamlakat</a:t>
            </a:r>
            <a:r>
              <a:rPr lang="en-US" dirty="0"/>
              <a:t> </a:t>
            </a:r>
            <a:r>
              <a:rPr lang="en-US" dirty="0" err="1"/>
              <a:t>ichida</a:t>
            </a:r>
            <a:r>
              <a:rPr lang="en-US" dirty="0"/>
              <a:t>, ham </a:t>
            </a:r>
            <a:r>
              <a:rPr lang="en-US" dirty="0" err="1"/>
              <a:t>xorijda</a:t>
            </a:r>
            <a:r>
              <a:rPr lang="en-US" dirty="0"/>
              <a:t> </a:t>
            </a:r>
            <a:r>
              <a:rPr lang="en-US" dirty="0" err="1"/>
              <a:t>yuzaga</a:t>
            </a:r>
            <a:r>
              <a:rPr lang="en-US" dirty="0"/>
              <a:t> </a:t>
            </a:r>
            <a:r>
              <a:rPr lang="en-US" dirty="0" err="1"/>
              <a:t>kelishi</a:t>
            </a:r>
            <a:r>
              <a:rPr lang="en-US" dirty="0"/>
              <a:t> </a:t>
            </a:r>
            <a:r>
              <a:rPr lang="en-US" dirty="0" err="1"/>
              <a:t>mumkin</a:t>
            </a:r>
            <a:r>
              <a:rPr lang="en-US" dirty="0"/>
              <a:t> </a:t>
            </a:r>
            <a:r>
              <a:rPr lang="en-US" dirty="0" err="1"/>
              <a:t>bo'lgan</a:t>
            </a:r>
            <a:r>
              <a:rPr lang="en-US" dirty="0"/>
              <a:t> </a:t>
            </a:r>
            <a:r>
              <a:rPr lang="en-US" dirty="0" err="1"/>
              <a:t>xavflarni</a:t>
            </a:r>
            <a:r>
              <a:rPr lang="en-US" dirty="0"/>
              <a:t> </a:t>
            </a:r>
            <a:r>
              <a:rPr lang="en-US" dirty="0" err="1"/>
              <a:t>aniqlash</a:t>
            </a:r>
            <a:r>
              <a:rPr lang="en-US" dirty="0"/>
              <a:t> uchun </a:t>
            </a:r>
            <a:r>
              <a:rPr lang="en-US" dirty="0" err="1"/>
              <a:t>ishlatilishi</a:t>
            </a:r>
            <a:r>
              <a:rPr lang="en-US" dirty="0"/>
              <a:t> </a:t>
            </a:r>
            <a:r>
              <a:rPr lang="en-US" dirty="0" err="1"/>
              <a:t>mumkin</a:t>
            </a:r>
            <a:r>
              <a:rPr lang="en-US" dirty="0"/>
              <a:t>. </a:t>
            </a:r>
            <a:r>
              <a:rPr lang="en-US" dirty="0" err="1"/>
              <a:t>Bunga</a:t>
            </a:r>
            <a:r>
              <a:rPr lang="en-US" dirty="0"/>
              <a:t> </a:t>
            </a:r>
            <a:r>
              <a:rPr lang="en-US" dirty="0" err="1"/>
              <a:t>rejalashtirilgan</a:t>
            </a:r>
            <a:r>
              <a:rPr lang="en-US" dirty="0"/>
              <a:t> </a:t>
            </a:r>
            <a:r>
              <a:rPr lang="en-US" dirty="0" err="1"/>
              <a:t>hujumlar</a:t>
            </a:r>
            <a:r>
              <a:rPr lang="en-US" dirty="0"/>
              <a:t> </a:t>
            </a:r>
            <a:r>
              <a:rPr lang="en-US" dirty="0" err="1"/>
              <a:t>belgilarini</a:t>
            </a:r>
            <a:r>
              <a:rPr lang="en-US" dirty="0"/>
              <a:t> </a:t>
            </a:r>
            <a:r>
              <a:rPr lang="en-US" dirty="0" err="1"/>
              <a:t>kuzatish</a:t>
            </a:r>
            <a:r>
              <a:rPr lang="en-US" dirty="0"/>
              <a:t>, </a:t>
            </a:r>
            <a:r>
              <a:rPr lang="en-US" dirty="0" err="1"/>
              <a:t>dushman</a:t>
            </a:r>
            <a:r>
              <a:rPr lang="en-US" dirty="0"/>
              <a:t> </a:t>
            </a:r>
            <a:r>
              <a:rPr lang="en-US" dirty="0" err="1"/>
              <a:t>tomonlarni</a:t>
            </a:r>
            <a:r>
              <a:rPr lang="en-US" dirty="0"/>
              <a:t> </a:t>
            </a:r>
            <a:r>
              <a:rPr lang="en-US" dirty="0" err="1"/>
              <a:t>aniqlash</a:t>
            </a:r>
            <a:r>
              <a:rPr lang="en-US" dirty="0"/>
              <a:t>, </a:t>
            </a:r>
            <a:r>
              <a:rPr lang="en-US" dirty="0" err="1"/>
              <a:t>harbiy</a:t>
            </a:r>
            <a:r>
              <a:rPr lang="en-US" dirty="0"/>
              <a:t> </a:t>
            </a:r>
            <a:r>
              <a:rPr lang="en-US" dirty="0" err="1"/>
              <a:t>ob'ektlar</a:t>
            </a:r>
            <a:r>
              <a:rPr lang="en-US" dirty="0"/>
              <a:t> </a:t>
            </a:r>
            <a:r>
              <a:rPr lang="en-US" dirty="0" err="1"/>
              <a:t>va</a:t>
            </a:r>
            <a:r>
              <a:rPr lang="en-US" dirty="0"/>
              <a:t> </a:t>
            </a:r>
            <a:r>
              <a:rPr lang="en-US" dirty="0" err="1"/>
              <a:t>inshootlarning</a:t>
            </a:r>
            <a:r>
              <a:rPr lang="en-US" dirty="0"/>
              <a:t> </a:t>
            </a:r>
            <a:r>
              <a:rPr lang="en-US" dirty="0" err="1"/>
              <a:t>xavfsizligi</a:t>
            </a:r>
            <a:r>
              <a:rPr lang="en-US" dirty="0"/>
              <a:t> </a:t>
            </a:r>
            <a:r>
              <a:rPr lang="en-US" dirty="0" err="1"/>
              <a:t>va</a:t>
            </a:r>
            <a:r>
              <a:rPr lang="en-US" dirty="0"/>
              <a:t> </a:t>
            </a:r>
            <a:r>
              <a:rPr lang="en-US" dirty="0" err="1"/>
              <a:t>xavfsizligini</a:t>
            </a:r>
            <a:r>
              <a:rPr lang="en-US" dirty="0"/>
              <a:t> baholash </a:t>
            </a:r>
            <a:r>
              <a:rPr lang="en-US" dirty="0" err="1"/>
              <a:t>kiradi</a:t>
            </a:r>
            <a:r>
              <a:rPr lang="en-US" dirty="0"/>
              <a:t>.</a:t>
            </a:r>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510485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3" name="Google Shape;143;p16"/>
          <p:cNvSpPr txBox="1">
            <a:spLocks noGrp="1"/>
          </p:cNvSpPr>
          <p:nvPr>
            <p:ph type="body" idx="1"/>
          </p:nvPr>
        </p:nvSpPr>
        <p:spPr>
          <a:xfrm>
            <a:off x="584153" y="664276"/>
            <a:ext cx="7145794" cy="3388029"/>
          </a:xfrm>
          <a:prstGeom prst="rect">
            <a:avLst/>
          </a:prstGeom>
        </p:spPr>
        <p:txBody>
          <a:bodyPr spcFirstLastPara="1" wrap="square" lIns="91425" tIns="91425" rIns="91425" bIns="91425" anchor="t" anchorCtr="0">
            <a:noAutofit/>
          </a:bodyPr>
          <a:lstStyle/>
          <a:p>
            <a:pPr marL="127000" lvl="0" indent="0">
              <a:buNone/>
            </a:pPr>
            <a:r>
              <a:rPr lang="en-US" dirty="0"/>
              <a:t>4. </a:t>
            </a:r>
            <a:r>
              <a:rPr lang="en-US" dirty="0" err="1"/>
              <a:t>Kiberxavfsizlik</a:t>
            </a:r>
            <a:r>
              <a:rPr lang="en-US" dirty="0"/>
              <a:t>: OSINT </a:t>
            </a:r>
            <a:r>
              <a:rPr lang="en-US" dirty="0" err="1"/>
              <a:t>xakerlik</a:t>
            </a:r>
            <a:r>
              <a:rPr lang="en-US" dirty="0"/>
              <a:t> </a:t>
            </a:r>
            <a:r>
              <a:rPr lang="en-US" dirty="0" err="1"/>
              <a:t>guruhlari</a:t>
            </a:r>
            <a:r>
              <a:rPr lang="en-US" dirty="0"/>
              <a:t>, </a:t>
            </a:r>
            <a:r>
              <a:rPr lang="en-US" dirty="0" err="1" smtClean="0"/>
              <a:t>davlat</a:t>
            </a:r>
            <a:r>
              <a:rPr lang="en-US" dirty="0" smtClean="0"/>
              <a:t> </a:t>
            </a:r>
            <a:r>
              <a:rPr lang="en-US" dirty="0" err="1" smtClean="0"/>
              <a:t>muammolari</a:t>
            </a:r>
            <a:r>
              <a:rPr lang="en-US" dirty="0" smtClean="0"/>
              <a:t> </a:t>
            </a:r>
            <a:r>
              <a:rPr lang="en-US" dirty="0" err="1"/>
              <a:t>va</a:t>
            </a:r>
            <a:r>
              <a:rPr lang="en-US" dirty="0"/>
              <a:t> </a:t>
            </a:r>
            <a:r>
              <a:rPr lang="en-US" dirty="0" err="1"/>
              <a:t>paydo</a:t>
            </a:r>
            <a:r>
              <a:rPr lang="en-US" dirty="0"/>
              <a:t> </a:t>
            </a:r>
            <a:r>
              <a:rPr lang="en-US" dirty="0" err="1"/>
              <a:t>bo'layotgan</a:t>
            </a:r>
            <a:r>
              <a:rPr lang="en-US" dirty="0"/>
              <a:t> </a:t>
            </a:r>
            <a:r>
              <a:rPr lang="en-US" dirty="0" err="1"/>
              <a:t>zaifliklar</a:t>
            </a:r>
            <a:r>
              <a:rPr lang="en-US" dirty="0"/>
              <a:t> </a:t>
            </a:r>
            <a:r>
              <a:rPr lang="en-US" dirty="0" err="1"/>
              <a:t>kabi</a:t>
            </a:r>
            <a:r>
              <a:rPr lang="en-US" dirty="0"/>
              <a:t> </a:t>
            </a:r>
            <a:r>
              <a:rPr lang="en-US" dirty="0" err="1"/>
              <a:t>kiber</a:t>
            </a:r>
            <a:r>
              <a:rPr lang="en-US" dirty="0"/>
              <a:t> tahdidlarni </a:t>
            </a:r>
            <a:r>
              <a:rPr lang="en-US" dirty="0" err="1"/>
              <a:t>aniqlash</a:t>
            </a:r>
            <a:r>
              <a:rPr lang="en-US" dirty="0"/>
              <a:t> </a:t>
            </a:r>
            <a:r>
              <a:rPr lang="en-US" dirty="0" err="1"/>
              <a:t>va</a:t>
            </a:r>
            <a:r>
              <a:rPr lang="en-US" dirty="0"/>
              <a:t> </a:t>
            </a:r>
            <a:r>
              <a:rPr lang="en-US" dirty="0" err="1"/>
              <a:t>kuzatishda</a:t>
            </a:r>
            <a:r>
              <a:rPr lang="en-US" dirty="0"/>
              <a:t> </a:t>
            </a:r>
            <a:r>
              <a:rPr lang="en-US" dirty="0" err="1"/>
              <a:t>hal</a:t>
            </a:r>
            <a:r>
              <a:rPr lang="en-US" dirty="0"/>
              <a:t> </a:t>
            </a:r>
            <a:r>
              <a:rPr lang="en-US" dirty="0" err="1"/>
              <a:t>qiluvchi</a:t>
            </a:r>
            <a:r>
              <a:rPr lang="en-US" dirty="0"/>
              <a:t> </a:t>
            </a:r>
            <a:r>
              <a:rPr lang="en-US" dirty="0" err="1"/>
              <a:t>rol</a:t>
            </a:r>
            <a:r>
              <a:rPr lang="en-US" dirty="0"/>
              <a:t> </a:t>
            </a:r>
            <a:r>
              <a:rPr lang="en-US" dirty="0" err="1"/>
              <a:t>o'ynashi</a:t>
            </a:r>
            <a:r>
              <a:rPr lang="en-US" dirty="0"/>
              <a:t> </a:t>
            </a:r>
            <a:r>
              <a:rPr lang="en-US" dirty="0" err="1"/>
              <a:t>mumkin</a:t>
            </a:r>
            <a:r>
              <a:rPr lang="en-US" dirty="0"/>
              <a:t>. </a:t>
            </a:r>
            <a:r>
              <a:rPr lang="en-US" dirty="0" err="1"/>
              <a:t>Onlayn</a:t>
            </a:r>
            <a:r>
              <a:rPr lang="en-US" dirty="0"/>
              <a:t> </a:t>
            </a:r>
            <a:r>
              <a:rPr lang="en-US" dirty="0" err="1"/>
              <a:t>forumlar</a:t>
            </a:r>
            <a:r>
              <a:rPr lang="en-US" dirty="0"/>
              <a:t>, </a:t>
            </a:r>
            <a:r>
              <a:rPr lang="en-US" dirty="0" err="1"/>
              <a:t>ijtimoiy</a:t>
            </a:r>
            <a:r>
              <a:rPr lang="en-US" dirty="0"/>
              <a:t> media </a:t>
            </a:r>
            <a:r>
              <a:rPr lang="en-US" dirty="0" err="1"/>
              <a:t>platformalari</a:t>
            </a:r>
            <a:r>
              <a:rPr lang="en-US" dirty="0"/>
              <a:t> </a:t>
            </a:r>
            <a:r>
              <a:rPr lang="en-US" dirty="0" err="1"/>
              <a:t>va</a:t>
            </a:r>
            <a:r>
              <a:rPr lang="en-US" dirty="0"/>
              <a:t> </a:t>
            </a:r>
            <a:r>
              <a:rPr lang="en-US" dirty="0" err="1"/>
              <a:t>boshqa</a:t>
            </a:r>
            <a:r>
              <a:rPr lang="en-US" dirty="0"/>
              <a:t> </a:t>
            </a:r>
            <a:r>
              <a:rPr lang="en-US" dirty="0" err="1"/>
              <a:t>manbalarni</a:t>
            </a:r>
            <a:r>
              <a:rPr lang="en-US" dirty="0"/>
              <a:t> </a:t>
            </a:r>
            <a:r>
              <a:rPr lang="en-US" dirty="0" err="1"/>
              <a:t>kuzatish</a:t>
            </a:r>
            <a:r>
              <a:rPr lang="en-US" dirty="0"/>
              <a:t> </a:t>
            </a:r>
            <a:r>
              <a:rPr lang="en-US" dirty="0" err="1"/>
              <a:t>orqali</a:t>
            </a:r>
            <a:r>
              <a:rPr lang="en-US" dirty="0"/>
              <a:t> </a:t>
            </a:r>
            <a:r>
              <a:rPr lang="en-US" dirty="0" err="1" smtClean="0"/>
              <a:t>kiberxavfsizlik</a:t>
            </a:r>
            <a:r>
              <a:rPr lang="en-US" dirty="0" smtClean="0"/>
              <a:t> </a:t>
            </a:r>
            <a:r>
              <a:rPr lang="en-US" dirty="0" err="1"/>
              <a:t>mutaxassislari</a:t>
            </a:r>
            <a:r>
              <a:rPr lang="en-US" dirty="0"/>
              <a:t> </a:t>
            </a:r>
            <a:r>
              <a:rPr lang="en-US" dirty="0" err="1"/>
              <a:t>potentsial</a:t>
            </a:r>
            <a:r>
              <a:rPr lang="en-US" dirty="0"/>
              <a:t> </a:t>
            </a:r>
            <a:r>
              <a:rPr lang="en-US" dirty="0" err="1"/>
              <a:t>kibertahdidlar</a:t>
            </a:r>
            <a:r>
              <a:rPr lang="en-US" dirty="0"/>
              <a:t> </a:t>
            </a:r>
            <a:r>
              <a:rPr lang="en-US" dirty="0" err="1"/>
              <a:t>haqida</a:t>
            </a:r>
            <a:r>
              <a:rPr lang="en-US" dirty="0"/>
              <a:t> </a:t>
            </a:r>
            <a:r>
              <a:rPr lang="en-US" dirty="0" err="1"/>
              <a:t>tushunchaga</a:t>
            </a:r>
            <a:r>
              <a:rPr lang="en-US" dirty="0"/>
              <a:t> </a:t>
            </a:r>
            <a:r>
              <a:rPr lang="en-US" dirty="0" err="1"/>
              <a:t>ega</a:t>
            </a:r>
            <a:r>
              <a:rPr lang="en-US" dirty="0"/>
              <a:t> </a:t>
            </a:r>
            <a:r>
              <a:rPr lang="en-US" dirty="0" err="1"/>
              <a:t>bo'lishlari</a:t>
            </a:r>
            <a:r>
              <a:rPr lang="en-US" dirty="0"/>
              <a:t> </a:t>
            </a:r>
            <a:r>
              <a:rPr lang="en-US" dirty="0" err="1"/>
              <a:t>va</a:t>
            </a:r>
            <a:r>
              <a:rPr lang="en-US" dirty="0"/>
              <a:t> </a:t>
            </a:r>
            <a:r>
              <a:rPr lang="en-US" dirty="0" err="1"/>
              <a:t>ularni</a:t>
            </a:r>
            <a:r>
              <a:rPr lang="en-US" dirty="0"/>
              <a:t> </a:t>
            </a:r>
            <a:r>
              <a:rPr lang="en-US" dirty="0" err="1" smtClean="0"/>
              <a:t>oldini</a:t>
            </a:r>
            <a:r>
              <a:rPr lang="en-US" dirty="0" smtClean="0"/>
              <a:t> </a:t>
            </a:r>
            <a:r>
              <a:rPr lang="en-US" dirty="0"/>
              <a:t>uchun </a:t>
            </a:r>
            <a:r>
              <a:rPr lang="en-US" dirty="0" err="1"/>
              <a:t>strategiyalarni</a:t>
            </a:r>
            <a:r>
              <a:rPr lang="en-US" dirty="0"/>
              <a:t> </a:t>
            </a:r>
            <a:r>
              <a:rPr lang="en-US" dirty="0" err="1"/>
              <a:t>ishlab</a:t>
            </a:r>
            <a:r>
              <a:rPr lang="en-US" dirty="0"/>
              <a:t> </a:t>
            </a:r>
            <a:r>
              <a:rPr lang="en-US" dirty="0" err="1"/>
              <a:t>chiqishlari</a:t>
            </a:r>
            <a:r>
              <a:rPr lang="en-US" dirty="0"/>
              <a:t> </a:t>
            </a:r>
            <a:r>
              <a:rPr lang="en-US" dirty="0" err="1"/>
              <a:t>mumkin</a:t>
            </a:r>
            <a:r>
              <a:rPr lang="en-US" dirty="0"/>
              <a:t>.</a:t>
            </a:r>
          </a:p>
          <a:p>
            <a:pPr marL="127000" lvl="0" indent="0">
              <a:buNone/>
            </a:pPr>
            <a:endParaRPr lang="en-US" dirty="0"/>
          </a:p>
          <a:p>
            <a:pPr marL="127000" lvl="0" indent="0">
              <a:buNone/>
            </a:pPr>
            <a:r>
              <a:rPr lang="en-US" dirty="0"/>
              <a:t>5. </a:t>
            </a:r>
            <a:r>
              <a:rPr lang="en-US" dirty="0" err="1"/>
              <a:t>Gumanitar</a:t>
            </a:r>
            <a:r>
              <a:rPr lang="en-US" dirty="0"/>
              <a:t> </a:t>
            </a:r>
            <a:r>
              <a:rPr lang="en-US" dirty="0" err="1"/>
              <a:t>yordam</a:t>
            </a:r>
            <a:r>
              <a:rPr lang="en-US" dirty="0"/>
              <a:t> </a:t>
            </a:r>
            <a:r>
              <a:rPr lang="en-US" dirty="0" err="1"/>
              <a:t>va</a:t>
            </a:r>
            <a:r>
              <a:rPr lang="en-US" dirty="0"/>
              <a:t> </a:t>
            </a:r>
            <a:r>
              <a:rPr lang="en-US" dirty="0" err="1"/>
              <a:t>tabiiy</a:t>
            </a:r>
            <a:r>
              <a:rPr lang="en-US" dirty="0"/>
              <a:t> </a:t>
            </a:r>
            <a:r>
              <a:rPr lang="en-US" dirty="0" err="1" smtClean="0"/>
              <a:t>ofatlarga</a:t>
            </a:r>
            <a:r>
              <a:rPr lang="en-US" dirty="0" smtClean="0"/>
              <a:t> </a:t>
            </a:r>
            <a:r>
              <a:rPr lang="en-US" dirty="0" err="1" smtClean="0"/>
              <a:t>bo’lganda</a:t>
            </a:r>
            <a:r>
              <a:rPr lang="en-US" dirty="0" smtClean="0"/>
              <a:t> </a:t>
            </a:r>
            <a:r>
              <a:rPr lang="en-US" dirty="0" err="1"/>
              <a:t>yordam</a:t>
            </a:r>
            <a:r>
              <a:rPr lang="en-US" dirty="0"/>
              <a:t> </a:t>
            </a:r>
            <a:r>
              <a:rPr lang="en-US" dirty="0" err="1" smtClean="0"/>
              <a:t>berish</a:t>
            </a:r>
            <a:r>
              <a:rPr lang="en-US" dirty="0" smtClean="0"/>
              <a:t>: Bu </a:t>
            </a:r>
            <a:r>
              <a:rPr lang="en-US" dirty="0" err="1" smtClean="0"/>
              <a:t>missiyalar</a:t>
            </a:r>
            <a:r>
              <a:rPr lang="en-US" dirty="0" smtClean="0"/>
              <a:t> </a:t>
            </a:r>
            <a:r>
              <a:rPr lang="en-US" dirty="0" err="1" smtClean="0"/>
              <a:t>kontekstida</a:t>
            </a:r>
            <a:r>
              <a:rPr lang="en-US" dirty="0" smtClean="0"/>
              <a:t> </a:t>
            </a:r>
            <a:r>
              <a:rPr lang="en-US" dirty="0"/>
              <a:t>OSINT </a:t>
            </a:r>
            <a:r>
              <a:rPr lang="en-US" dirty="0" err="1"/>
              <a:t>tabiiy</a:t>
            </a:r>
            <a:r>
              <a:rPr lang="en-US" dirty="0"/>
              <a:t> </a:t>
            </a:r>
            <a:r>
              <a:rPr lang="en-US" dirty="0" err="1"/>
              <a:t>ofatlar</a:t>
            </a:r>
            <a:r>
              <a:rPr lang="en-US" dirty="0"/>
              <a:t>, </a:t>
            </a:r>
            <a:r>
              <a:rPr lang="en-US" dirty="0" err="1"/>
              <a:t>kasalliklarning</a:t>
            </a:r>
            <a:r>
              <a:rPr lang="en-US" dirty="0"/>
              <a:t> </a:t>
            </a:r>
            <a:r>
              <a:rPr lang="en-US" dirty="0" err="1"/>
              <a:t>avj</a:t>
            </a:r>
            <a:r>
              <a:rPr lang="en-US" dirty="0"/>
              <a:t> </a:t>
            </a:r>
            <a:r>
              <a:rPr lang="en-US" dirty="0" err="1"/>
              <a:t>olishi</a:t>
            </a:r>
            <a:r>
              <a:rPr lang="en-US" dirty="0"/>
              <a:t> </a:t>
            </a:r>
            <a:r>
              <a:rPr lang="en-US" dirty="0" err="1"/>
              <a:t>yoki</a:t>
            </a:r>
            <a:r>
              <a:rPr lang="en-US" dirty="0"/>
              <a:t> </a:t>
            </a:r>
            <a:r>
              <a:rPr lang="en-US" dirty="0" err="1"/>
              <a:t>boshqa</a:t>
            </a:r>
            <a:r>
              <a:rPr lang="en-US" dirty="0"/>
              <a:t> </a:t>
            </a:r>
            <a:r>
              <a:rPr lang="en-US" dirty="0" err="1"/>
              <a:t>gumanitar</a:t>
            </a:r>
            <a:r>
              <a:rPr lang="en-US" dirty="0"/>
              <a:t> </a:t>
            </a:r>
            <a:r>
              <a:rPr lang="en-US" dirty="0" err="1"/>
              <a:t>inqirozlarning</a:t>
            </a:r>
            <a:r>
              <a:rPr lang="en-US" dirty="0"/>
              <a:t> </a:t>
            </a:r>
            <a:r>
              <a:rPr lang="en-US" dirty="0" err="1"/>
              <a:t>ko'lami</a:t>
            </a:r>
            <a:r>
              <a:rPr lang="en-US" dirty="0"/>
              <a:t> </a:t>
            </a:r>
            <a:r>
              <a:rPr lang="en-US" dirty="0" err="1"/>
              <a:t>va</a:t>
            </a:r>
            <a:r>
              <a:rPr lang="en-US" dirty="0"/>
              <a:t> </a:t>
            </a:r>
            <a:r>
              <a:rPr lang="en-US" dirty="0" err="1"/>
              <a:t>ta'siri</a:t>
            </a:r>
            <a:r>
              <a:rPr lang="en-US" dirty="0"/>
              <a:t> </a:t>
            </a:r>
            <a:r>
              <a:rPr lang="en-US" dirty="0" err="1"/>
              <a:t>haqida</a:t>
            </a:r>
            <a:r>
              <a:rPr lang="en-US" dirty="0"/>
              <a:t> real </a:t>
            </a:r>
            <a:r>
              <a:rPr lang="en-US" dirty="0" err="1"/>
              <a:t>vaqtda</a:t>
            </a:r>
            <a:r>
              <a:rPr lang="en-US" dirty="0"/>
              <a:t> </a:t>
            </a:r>
            <a:r>
              <a:rPr lang="en-US" dirty="0" err="1"/>
              <a:t>ma'lumot</a:t>
            </a:r>
            <a:r>
              <a:rPr lang="en-US" dirty="0"/>
              <a:t> </a:t>
            </a:r>
            <a:r>
              <a:rPr lang="en-US" dirty="0" err="1"/>
              <a:t>berishi</a:t>
            </a:r>
            <a:r>
              <a:rPr lang="en-US" dirty="0"/>
              <a:t> </a:t>
            </a:r>
            <a:r>
              <a:rPr lang="en-US" dirty="0" err="1"/>
              <a:t>mumkin</a:t>
            </a:r>
            <a:r>
              <a:rPr lang="en-US" dirty="0"/>
              <a:t>. </a:t>
            </a:r>
            <a:r>
              <a:rPr lang="en-US" dirty="0" err="1"/>
              <a:t>Ushbu</a:t>
            </a:r>
            <a:r>
              <a:rPr lang="en-US" dirty="0"/>
              <a:t> </a:t>
            </a:r>
            <a:r>
              <a:rPr lang="en-US" dirty="0" err="1"/>
              <a:t>ma'lumot</a:t>
            </a:r>
            <a:r>
              <a:rPr lang="en-US" dirty="0"/>
              <a:t> </a:t>
            </a:r>
            <a:r>
              <a:rPr lang="en-US" dirty="0" err="1" smtClean="0"/>
              <a:t>tahlilchilarga</a:t>
            </a:r>
            <a:r>
              <a:rPr lang="en-US" dirty="0" smtClean="0"/>
              <a:t> </a:t>
            </a:r>
            <a:r>
              <a:rPr lang="en-US" dirty="0" err="1" smtClean="0"/>
              <a:t>o’z</a:t>
            </a:r>
            <a:r>
              <a:rPr lang="en-US" dirty="0" smtClean="0"/>
              <a:t> </a:t>
            </a:r>
            <a:r>
              <a:rPr lang="en-US" dirty="0" err="1" smtClean="0"/>
              <a:t>sa'y-harakatlarini</a:t>
            </a:r>
            <a:r>
              <a:rPr lang="en-US" dirty="0" smtClean="0"/>
              <a:t> </a:t>
            </a:r>
            <a:r>
              <a:rPr lang="en-US" dirty="0" err="1"/>
              <a:t>muvofiqlashtirish</a:t>
            </a:r>
            <a:r>
              <a:rPr lang="en-US" dirty="0"/>
              <a:t> </a:t>
            </a:r>
            <a:r>
              <a:rPr lang="en-US" dirty="0" err="1"/>
              <a:t>va</a:t>
            </a:r>
            <a:r>
              <a:rPr lang="en-US" dirty="0"/>
              <a:t> </a:t>
            </a:r>
            <a:r>
              <a:rPr lang="en-US" dirty="0" err="1" smtClean="0"/>
              <a:t>to’gri</a:t>
            </a:r>
            <a:r>
              <a:rPr lang="en-US" dirty="0" smtClean="0"/>
              <a:t> </a:t>
            </a:r>
            <a:r>
              <a:rPr lang="en-US" dirty="0" err="1"/>
              <a:t>o'ringa</a:t>
            </a:r>
            <a:r>
              <a:rPr lang="en-US" dirty="0"/>
              <a:t> </a:t>
            </a:r>
            <a:r>
              <a:rPr lang="en-US" dirty="0" err="1"/>
              <a:t>qo'yishda</a:t>
            </a:r>
            <a:r>
              <a:rPr lang="en-US" dirty="0"/>
              <a:t> </a:t>
            </a:r>
            <a:r>
              <a:rPr lang="en-US" dirty="0" err="1"/>
              <a:t>yordam</a:t>
            </a:r>
            <a:r>
              <a:rPr lang="en-US" dirty="0"/>
              <a:t> </a:t>
            </a:r>
            <a:r>
              <a:rPr lang="en-US" dirty="0" err="1"/>
              <a:t>berishi</a:t>
            </a:r>
            <a:r>
              <a:rPr lang="en-US" dirty="0"/>
              <a:t> </a:t>
            </a:r>
            <a:r>
              <a:rPr lang="en-US" dirty="0" err="1"/>
              <a:t>mumkin</a:t>
            </a:r>
            <a:r>
              <a:rPr lang="en-US" dirty="0"/>
              <a:t>, </a:t>
            </a:r>
            <a:r>
              <a:rPr lang="en-US" dirty="0" err="1"/>
              <a:t>bu</a:t>
            </a:r>
            <a:r>
              <a:rPr lang="en-US" dirty="0"/>
              <a:t> </a:t>
            </a:r>
            <a:r>
              <a:rPr lang="en-US" dirty="0" err="1"/>
              <a:t>esa</a:t>
            </a:r>
            <a:r>
              <a:rPr lang="en-US" dirty="0"/>
              <a:t> </a:t>
            </a:r>
            <a:r>
              <a:rPr lang="en-US" dirty="0" err="1"/>
              <a:t>resurslarning</a:t>
            </a:r>
            <a:r>
              <a:rPr lang="en-US" dirty="0"/>
              <a:t> </a:t>
            </a:r>
            <a:r>
              <a:rPr lang="en-US" dirty="0" err="1"/>
              <a:t>eng</a:t>
            </a:r>
            <a:r>
              <a:rPr lang="en-US" dirty="0"/>
              <a:t> </a:t>
            </a:r>
            <a:r>
              <a:rPr lang="en-US" dirty="0" err="1"/>
              <a:t>samarali</a:t>
            </a:r>
            <a:r>
              <a:rPr lang="en-US" dirty="0"/>
              <a:t> </a:t>
            </a:r>
            <a:r>
              <a:rPr lang="en-US" dirty="0" err="1"/>
              <a:t>taqsimlanishini</a:t>
            </a:r>
            <a:r>
              <a:rPr lang="en-US" dirty="0"/>
              <a:t> </a:t>
            </a:r>
            <a:r>
              <a:rPr lang="en-US" dirty="0" err="1"/>
              <a:t>ta'minlaydi</a:t>
            </a:r>
            <a:r>
              <a:rPr lang="en-US" dirty="0" smtClean="0"/>
              <a:t>.</a:t>
            </a:r>
          </a:p>
          <a:p>
            <a:pPr marL="127000" lvl="0" indent="0">
              <a:buNone/>
            </a:pPr>
            <a:endParaRPr lang="en-US" dirty="0" smtClean="0"/>
          </a:p>
          <a:p>
            <a:pPr marL="127000" lvl="0" indent="0">
              <a:buNone/>
            </a:pPr>
            <a:r>
              <a:rPr lang="en-US" dirty="0" err="1" smtClean="0"/>
              <a:t>Xulosa</a:t>
            </a:r>
            <a:r>
              <a:rPr lang="en-US" dirty="0" smtClean="0"/>
              <a:t> </a:t>
            </a:r>
            <a:r>
              <a:rPr lang="en-US" dirty="0" err="1"/>
              <a:t>qilib</a:t>
            </a:r>
            <a:r>
              <a:rPr lang="en-US" dirty="0"/>
              <a:t> </a:t>
            </a:r>
            <a:r>
              <a:rPr lang="en-US" dirty="0" err="1"/>
              <a:t>aytganda</a:t>
            </a:r>
            <a:r>
              <a:rPr lang="en-US" dirty="0"/>
              <a:t>, OSINT </a:t>
            </a:r>
            <a:r>
              <a:rPr lang="en-US" dirty="0" smtClean="0"/>
              <a:t> </a:t>
            </a:r>
            <a:r>
              <a:rPr lang="en-US" dirty="0" err="1"/>
              <a:t>razvedka</a:t>
            </a:r>
            <a:r>
              <a:rPr lang="en-US" dirty="0"/>
              <a:t> </a:t>
            </a:r>
            <a:r>
              <a:rPr lang="en-US" dirty="0" err="1"/>
              <a:t>mutaxassislari</a:t>
            </a:r>
            <a:r>
              <a:rPr lang="en-US" dirty="0"/>
              <a:t> uchun </a:t>
            </a:r>
            <a:r>
              <a:rPr lang="en-US" dirty="0" err="1"/>
              <a:t>strategik</a:t>
            </a:r>
            <a:r>
              <a:rPr lang="en-US" dirty="0"/>
              <a:t> </a:t>
            </a:r>
            <a:r>
              <a:rPr lang="en-US" dirty="0" err="1"/>
              <a:t>ustunlik</a:t>
            </a:r>
            <a:r>
              <a:rPr lang="en-US" dirty="0"/>
              <a:t> uchun </a:t>
            </a:r>
            <a:r>
              <a:rPr lang="en-US" dirty="0" err="1"/>
              <a:t>ochiq</a:t>
            </a:r>
            <a:r>
              <a:rPr lang="en-US" dirty="0"/>
              <a:t> </a:t>
            </a:r>
            <a:r>
              <a:rPr lang="en-US" dirty="0" err="1"/>
              <a:t>ma'lumotlardan</a:t>
            </a:r>
            <a:r>
              <a:rPr lang="en-US" dirty="0"/>
              <a:t> </a:t>
            </a:r>
            <a:r>
              <a:rPr lang="en-US" dirty="0" err="1"/>
              <a:t>foydalanish</a:t>
            </a:r>
            <a:r>
              <a:rPr lang="en-US" dirty="0"/>
              <a:t> uchun </a:t>
            </a:r>
            <a:r>
              <a:rPr lang="en-US" dirty="0" err="1"/>
              <a:t>qimmatli</a:t>
            </a:r>
            <a:r>
              <a:rPr lang="en-US" dirty="0"/>
              <a:t> </a:t>
            </a:r>
            <a:r>
              <a:rPr lang="en-US" dirty="0" err="1"/>
              <a:t>imkoniyatni</a:t>
            </a:r>
            <a:r>
              <a:rPr lang="en-US" dirty="0"/>
              <a:t> </a:t>
            </a:r>
            <a:r>
              <a:rPr lang="en-US" dirty="0" err="1"/>
              <a:t>taqdim</a:t>
            </a:r>
            <a:r>
              <a:rPr lang="en-US" dirty="0"/>
              <a:t> </a:t>
            </a:r>
            <a:r>
              <a:rPr lang="en-US" dirty="0" err="1"/>
              <a:t>etadi</a:t>
            </a:r>
            <a:r>
              <a:rPr lang="en-US" dirty="0"/>
              <a:t>. OSINT </a:t>
            </a:r>
            <a:r>
              <a:rPr lang="en-US" dirty="0" err="1"/>
              <a:t>kuchidan</a:t>
            </a:r>
            <a:r>
              <a:rPr lang="en-US" dirty="0"/>
              <a:t> </a:t>
            </a:r>
            <a:r>
              <a:rPr lang="en-US" dirty="0" err="1"/>
              <a:t>foydalangan</a:t>
            </a:r>
            <a:r>
              <a:rPr lang="en-US" dirty="0"/>
              <a:t> </a:t>
            </a:r>
            <a:r>
              <a:rPr lang="en-US" dirty="0" err="1"/>
              <a:t>holda</a:t>
            </a:r>
            <a:r>
              <a:rPr lang="en-US" dirty="0"/>
              <a:t>, </a:t>
            </a:r>
            <a:r>
              <a:rPr lang="en-US" dirty="0" err="1"/>
              <a:t>harbiy</a:t>
            </a:r>
            <a:r>
              <a:rPr lang="en-US" dirty="0"/>
              <a:t> </a:t>
            </a:r>
            <a:r>
              <a:rPr lang="en-US" dirty="0" err="1"/>
              <a:t>va</a:t>
            </a:r>
            <a:r>
              <a:rPr lang="en-US" dirty="0"/>
              <a:t> </a:t>
            </a:r>
            <a:r>
              <a:rPr lang="en-US" dirty="0" err="1"/>
              <a:t>mudofaa</a:t>
            </a:r>
            <a:r>
              <a:rPr lang="en-US" dirty="0"/>
              <a:t> </a:t>
            </a:r>
            <a:r>
              <a:rPr lang="en-US" dirty="0" err="1"/>
              <a:t>sektorlari</a:t>
            </a:r>
            <a:r>
              <a:rPr lang="en-US" dirty="0"/>
              <a:t> </a:t>
            </a:r>
            <a:r>
              <a:rPr lang="en-US" dirty="0" err="1"/>
              <a:t>vaziyatdan</a:t>
            </a:r>
            <a:r>
              <a:rPr lang="en-US" dirty="0"/>
              <a:t> </a:t>
            </a:r>
            <a:r>
              <a:rPr lang="en-US" dirty="0" err="1"/>
              <a:t>xabardorlikni</a:t>
            </a:r>
            <a:r>
              <a:rPr lang="en-US" dirty="0"/>
              <a:t> </a:t>
            </a:r>
            <a:r>
              <a:rPr lang="en-US" dirty="0" err="1"/>
              <a:t>oshirishi</a:t>
            </a:r>
            <a:r>
              <a:rPr lang="en-US" dirty="0"/>
              <a:t>, </a:t>
            </a:r>
            <a:r>
              <a:rPr lang="en-US" dirty="0" err="1"/>
              <a:t>potentsial</a:t>
            </a:r>
            <a:r>
              <a:rPr lang="en-US" dirty="0"/>
              <a:t> tahdidlarni </a:t>
            </a:r>
            <a:r>
              <a:rPr lang="en-US" dirty="0" err="1"/>
              <a:t>baholashi</a:t>
            </a:r>
            <a:r>
              <a:rPr lang="en-US" dirty="0"/>
              <a:t> </a:t>
            </a:r>
            <a:r>
              <a:rPr lang="en-US" dirty="0" err="1"/>
              <a:t>va</a:t>
            </a:r>
            <a:r>
              <a:rPr lang="en-US" dirty="0"/>
              <a:t> </a:t>
            </a:r>
            <a:r>
              <a:rPr lang="en-US" dirty="0" err="1"/>
              <a:t>keng</a:t>
            </a:r>
            <a:r>
              <a:rPr lang="en-US" dirty="0"/>
              <a:t> </a:t>
            </a:r>
            <a:r>
              <a:rPr lang="en-US" dirty="0" err="1"/>
              <a:t>ko'lamli</a:t>
            </a:r>
            <a:r>
              <a:rPr lang="en-US" dirty="0"/>
              <a:t> </a:t>
            </a:r>
            <a:r>
              <a:rPr lang="en-US" dirty="0" err="1"/>
              <a:t>operatsiyalarda</a:t>
            </a:r>
            <a:r>
              <a:rPr lang="en-US" dirty="0"/>
              <a:t> </a:t>
            </a:r>
            <a:r>
              <a:rPr lang="en-US" dirty="0" err="1"/>
              <a:t>qaror</a:t>
            </a:r>
            <a:r>
              <a:rPr lang="en-US" dirty="0"/>
              <a:t> </a:t>
            </a:r>
            <a:r>
              <a:rPr lang="en-US" dirty="0" err="1"/>
              <a:t>qabul</a:t>
            </a:r>
            <a:r>
              <a:rPr lang="en-US" dirty="0"/>
              <a:t> </a:t>
            </a:r>
            <a:r>
              <a:rPr lang="en-US" dirty="0" err="1"/>
              <a:t>qilishni</a:t>
            </a:r>
            <a:r>
              <a:rPr lang="en-US" dirty="0"/>
              <a:t> </a:t>
            </a:r>
            <a:r>
              <a:rPr lang="en-US" dirty="0" err="1"/>
              <a:t>qo'llab-quvvatlashi</a:t>
            </a:r>
            <a:r>
              <a:rPr lang="en-US" dirty="0"/>
              <a:t> </a:t>
            </a:r>
            <a:r>
              <a:rPr lang="en-US" dirty="0" err="1" smtClean="0"/>
              <a:t>mumkin</a:t>
            </a:r>
            <a:r>
              <a:rPr lang="en-US" dirty="0" smtClean="0"/>
              <a:t>.</a:t>
            </a:r>
            <a:endParaRPr lang="en-US" dirty="0"/>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83676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7"/>
          <p:cNvSpPr txBox="1">
            <a:spLocks noGrp="1"/>
          </p:cNvSpPr>
          <p:nvPr>
            <p:ph type="title"/>
          </p:nvPr>
        </p:nvSpPr>
        <p:spPr>
          <a:xfrm>
            <a:off x="720000" y="539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ReJA:</a:t>
            </a:r>
            <a:endParaRPr dirty="0"/>
          </a:p>
        </p:txBody>
      </p:sp>
      <p:grpSp>
        <p:nvGrpSpPr>
          <p:cNvPr id="164" name="Google Shape;164;p17"/>
          <p:cNvGrpSpPr/>
          <p:nvPr/>
        </p:nvGrpSpPr>
        <p:grpSpPr>
          <a:xfrm>
            <a:off x="1177350" y="1630311"/>
            <a:ext cx="2076600" cy="1266193"/>
            <a:chOff x="1177350" y="1630311"/>
            <a:chExt cx="2076600" cy="1266193"/>
          </a:xfrm>
        </p:grpSpPr>
        <p:sp>
          <p:nvSpPr>
            <p:cNvPr id="167" name="Google Shape;167;p17"/>
            <p:cNvSpPr txBox="1"/>
            <p:nvPr/>
          </p:nvSpPr>
          <p:spPr>
            <a:xfrm>
              <a:off x="1177350" y="1630311"/>
              <a:ext cx="2076600" cy="619330"/>
            </a:xfrm>
            <a:prstGeom prst="rect">
              <a:avLst/>
            </a:prstGeom>
            <a:noFill/>
            <a:ln>
              <a:noFill/>
            </a:ln>
          </p:spPr>
          <p:txBody>
            <a:bodyPr spcFirstLastPara="1" wrap="square" lIns="91425" tIns="91425" rIns="91425" bIns="91425" anchor="b" anchorCtr="0">
              <a:noAutofit/>
            </a:bodyPr>
            <a:lstStyle/>
            <a:p>
              <a:pPr algn="ctr"/>
              <a:r>
                <a:rPr lang="en" dirty="0">
                  <a:solidFill>
                    <a:schemeClr val="dk1"/>
                  </a:solidFill>
                  <a:latin typeface="Arimo"/>
                  <a:ea typeface="Arimo"/>
                  <a:cs typeface="Arimo"/>
                  <a:sym typeface="Arimo"/>
                </a:rPr>
                <a:t>Kirish. </a:t>
              </a:r>
              <a:r>
                <a:rPr lang="en-US" dirty="0">
                  <a:solidFill>
                    <a:schemeClr val="dk1"/>
                  </a:solidFill>
                  <a:latin typeface="Arimo"/>
                  <a:ea typeface="Arimo"/>
                  <a:cs typeface="Arimo"/>
                  <a:sym typeface="Arimo"/>
                </a:rPr>
                <a:t>OSINT tarixi</a:t>
              </a:r>
            </a:p>
            <a:p>
              <a:pPr marL="0" lvl="0" indent="0" algn="ctr" rtl="0">
                <a:spcBef>
                  <a:spcPts val="0"/>
                </a:spcBef>
                <a:spcAft>
                  <a:spcPts val="0"/>
                </a:spcAft>
                <a:buNone/>
              </a:pPr>
              <a:endParaRPr dirty="0">
                <a:solidFill>
                  <a:schemeClr val="dk1"/>
                </a:solidFill>
                <a:latin typeface="Arimo"/>
                <a:ea typeface="Arimo"/>
                <a:cs typeface="Arimo"/>
                <a:sym typeface="Arimo"/>
              </a:endParaRPr>
            </a:p>
          </p:txBody>
        </p:sp>
        <p:sp>
          <p:nvSpPr>
            <p:cNvPr id="168" name="Google Shape;168;p17"/>
            <p:cNvSpPr/>
            <p:nvPr/>
          </p:nvSpPr>
          <p:spPr>
            <a:xfrm>
              <a:off x="1792200" y="2230504"/>
              <a:ext cx="664200" cy="6660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Bebas Neue"/>
                  <a:ea typeface="Bebas Neue"/>
                  <a:cs typeface="Bebas Neue"/>
                  <a:sym typeface="Bebas Neue"/>
                </a:rPr>
                <a:t>01</a:t>
              </a:r>
              <a:endParaRPr sz="2600" dirty="0">
                <a:solidFill>
                  <a:schemeClr val="lt1"/>
                </a:solidFill>
                <a:latin typeface="Bebas Neue"/>
                <a:ea typeface="Bebas Neue"/>
                <a:cs typeface="Bebas Neue"/>
                <a:sym typeface="Bebas Neue"/>
              </a:endParaRPr>
            </a:p>
          </p:txBody>
        </p:sp>
      </p:grpSp>
      <p:grpSp>
        <p:nvGrpSpPr>
          <p:cNvPr id="169" name="Google Shape;169;p17"/>
          <p:cNvGrpSpPr/>
          <p:nvPr/>
        </p:nvGrpSpPr>
        <p:grpSpPr>
          <a:xfrm>
            <a:off x="2309850" y="2906662"/>
            <a:ext cx="2076600" cy="1325533"/>
            <a:chOff x="2309850" y="2906662"/>
            <a:chExt cx="2076600" cy="1325533"/>
          </a:xfrm>
        </p:grpSpPr>
        <p:sp>
          <p:nvSpPr>
            <p:cNvPr id="172" name="Google Shape;172;p17"/>
            <p:cNvSpPr txBox="1"/>
            <p:nvPr/>
          </p:nvSpPr>
          <p:spPr>
            <a:xfrm>
              <a:off x="2309850" y="3683495"/>
              <a:ext cx="2076600" cy="548700"/>
            </a:xfrm>
            <a:prstGeom prst="rect">
              <a:avLst/>
            </a:prstGeom>
            <a:noFill/>
            <a:ln>
              <a:noFill/>
            </a:ln>
          </p:spPr>
          <p:txBody>
            <a:bodyPr spcFirstLastPara="1" wrap="square" lIns="91425" tIns="91425" rIns="91425" bIns="91425" anchor="t" anchorCtr="0">
              <a:noAutofit/>
            </a:bodyPr>
            <a:lstStyle/>
            <a:p>
              <a:pPr lvl="0" algn="ctr"/>
              <a:r>
                <a:rPr lang="en-US" dirty="0" smtClean="0">
                  <a:solidFill>
                    <a:schemeClr val="dk1"/>
                  </a:solidFill>
                  <a:latin typeface="Arimo"/>
                  <a:ea typeface="Arimo"/>
                  <a:cs typeface="Arimo"/>
                  <a:sym typeface="Arimo"/>
                </a:rPr>
                <a:t>OSINTning  harbiy sohada qo’llanishi</a:t>
              </a:r>
              <a:endParaRPr dirty="0">
                <a:solidFill>
                  <a:schemeClr val="dk1"/>
                </a:solidFill>
                <a:latin typeface="Arimo"/>
                <a:ea typeface="Arimo"/>
                <a:cs typeface="Arimo"/>
                <a:sym typeface="Arimo"/>
              </a:endParaRPr>
            </a:p>
          </p:txBody>
        </p:sp>
        <p:sp>
          <p:nvSpPr>
            <p:cNvPr id="173" name="Google Shape;173;p17"/>
            <p:cNvSpPr/>
            <p:nvPr/>
          </p:nvSpPr>
          <p:spPr>
            <a:xfrm>
              <a:off x="3016050" y="2906662"/>
              <a:ext cx="664200" cy="6660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Bebas Neue"/>
                  <a:ea typeface="Bebas Neue"/>
                  <a:cs typeface="Bebas Neue"/>
                  <a:sym typeface="Bebas Neue"/>
                </a:rPr>
                <a:t>05</a:t>
              </a:r>
              <a:endParaRPr sz="2600" dirty="0">
                <a:solidFill>
                  <a:schemeClr val="lt1"/>
                </a:solidFill>
                <a:latin typeface="Bebas Neue"/>
                <a:ea typeface="Bebas Neue"/>
                <a:cs typeface="Bebas Neue"/>
                <a:sym typeface="Bebas Neue"/>
              </a:endParaRPr>
            </a:p>
          </p:txBody>
        </p:sp>
      </p:grpSp>
      <p:grpSp>
        <p:nvGrpSpPr>
          <p:cNvPr id="174" name="Google Shape;174;p17"/>
          <p:cNvGrpSpPr/>
          <p:nvPr/>
        </p:nvGrpSpPr>
        <p:grpSpPr>
          <a:xfrm>
            <a:off x="4757550" y="2906662"/>
            <a:ext cx="2076600" cy="1382547"/>
            <a:chOff x="4757550" y="2906662"/>
            <a:chExt cx="2076600" cy="1382547"/>
          </a:xfrm>
        </p:grpSpPr>
        <p:sp>
          <p:nvSpPr>
            <p:cNvPr id="177" name="Google Shape;177;p17"/>
            <p:cNvSpPr txBox="1"/>
            <p:nvPr/>
          </p:nvSpPr>
          <p:spPr>
            <a:xfrm>
              <a:off x="4757550" y="3740509"/>
              <a:ext cx="2076600" cy="548700"/>
            </a:xfrm>
            <a:prstGeom prst="rect">
              <a:avLst/>
            </a:prstGeom>
            <a:noFill/>
            <a:ln>
              <a:noFill/>
            </a:ln>
          </p:spPr>
          <p:txBody>
            <a:bodyPr spcFirstLastPara="1" wrap="square" lIns="91425" tIns="91425" rIns="91425" bIns="91425" anchor="t" anchorCtr="0">
              <a:noAutofit/>
            </a:bodyPr>
            <a:lstStyle/>
            <a:p>
              <a:pPr lvl="0" algn="ctr"/>
              <a:r>
                <a:rPr lang="en-US" dirty="0">
                  <a:solidFill>
                    <a:schemeClr val="dk1"/>
                  </a:solidFill>
                  <a:latin typeface="Arimo"/>
                  <a:ea typeface="Arimo"/>
                  <a:cs typeface="Arimo"/>
                  <a:sym typeface="Arimo"/>
                </a:rPr>
                <a:t>OSINTdan foydlanish xavflari</a:t>
              </a:r>
              <a:endParaRPr dirty="0">
                <a:solidFill>
                  <a:schemeClr val="dk1"/>
                </a:solidFill>
                <a:latin typeface="Arimo"/>
                <a:ea typeface="Arimo"/>
                <a:cs typeface="Arimo"/>
                <a:sym typeface="Arimo"/>
              </a:endParaRPr>
            </a:p>
          </p:txBody>
        </p:sp>
        <p:sp>
          <p:nvSpPr>
            <p:cNvPr id="178" name="Google Shape;178;p17"/>
            <p:cNvSpPr/>
            <p:nvPr/>
          </p:nvSpPr>
          <p:spPr>
            <a:xfrm>
              <a:off x="5463750" y="2906662"/>
              <a:ext cx="664200" cy="6660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Bebas Neue"/>
                  <a:ea typeface="Bebas Neue"/>
                  <a:cs typeface="Bebas Neue"/>
                  <a:sym typeface="Bebas Neue"/>
                </a:rPr>
                <a:t>04</a:t>
              </a:r>
              <a:endParaRPr sz="2600" dirty="0">
                <a:solidFill>
                  <a:schemeClr val="lt1"/>
                </a:solidFill>
                <a:latin typeface="Bebas Neue"/>
                <a:ea typeface="Bebas Neue"/>
                <a:cs typeface="Bebas Neue"/>
                <a:sym typeface="Bebas Neue"/>
              </a:endParaRPr>
            </a:p>
          </p:txBody>
        </p:sp>
      </p:grpSp>
      <p:grpSp>
        <p:nvGrpSpPr>
          <p:cNvPr id="179" name="Google Shape;179;p17"/>
          <p:cNvGrpSpPr/>
          <p:nvPr/>
        </p:nvGrpSpPr>
        <p:grpSpPr>
          <a:xfrm>
            <a:off x="3533700" y="1884824"/>
            <a:ext cx="2076600" cy="1011680"/>
            <a:chOff x="3533700" y="1884824"/>
            <a:chExt cx="2076600" cy="1011680"/>
          </a:xfrm>
        </p:grpSpPr>
        <p:sp>
          <p:nvSpPr>
            <p:cNvPr id="182" name="Google Shape;182;p17"/>
            <p:cNvSpPr txBox="1"/>
            <p:nvPr/>
          </p:nvSpPr>
          <p:spPr>
            <a:xfrm>
              <a:off x="3533700" y="1884824"/>
              <a:ext cx="2076600" cy="552000"/>
            </a:xfrm>
            <a:prstGeom prst="rect">
              <a:avLst/>
            </a:prstGeom>
            <a:noFill/>
            <a:ln>
              <a:noFill/>
            </a:ln>
          </p:spPr>
          <p:txBody>
            <a:bodyPr spcFirstLastPara="1" wrap="square" lIns="91425" tIns="91425" rIns="91425" bIns="91425" anchor="b" anchorCtr="0">
              <a:noAutofit/>
            </a:bodyPr>
            <a:lstStyle/>
            <a:p>
              <a:pPr algn="ctr"/>
              <a:r>
                <a:rPr lang="en-US" dirty="0">
                  <a:solidFill>
                    <a:schemeClr val="dk1"/>
                  </a:solidFill>
                  <a:latin typeface="Arimo"/>
                  <a:ea typeface="Arimo"/>
                  <a:cs typeface="Arimo"/>
                  <a:sym typeface="Arimo"/>
                </a:rPr>
                <a:t>OSINTdan foydalanish va uning texnikasi</a:t>
              </a:r>
            </a:p>
            <a:p>
              <a:pPr lvl="0" algn="ctr"/>
              <a:endParaRPr dirty="0">
                <a:solidFill>
                  <a:schemeClr val="dk1"/>
                </a:solidFill>
                <a:latin typeface="Arimo"/>
                <a:ea typeface="Arimo"/>
                <a:cs typeface="Arimo"/>
                <a:sym typeface="Arimo"/>
              </a:endParaRPr>
            </a:p>
          </p:txBody>
        </p:sp>
        <p:sp>
          <p:nvSpPr>
            <p:cNvPr id="183" name="Google Shape;183;p17"/>
            <p:cNvSpPr/>
            <p:nvPr/>
          </p:nvSpPr>
          <p:spPr>
            <a:xfrm>
              <a:off x="4239900" y="2230504"/>
              <a:ext cx="664200" cy="6660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Bebas Neue"/>
                  <a:ea typeface="Bebas Neue"/>
                  <a:cs typeface="Bebas Neue"/>
                  <a:sym typeface="Bebas Neue"/>
                </a:rPr>
                <a:t>02</a:t>
              </a:r>
              <a:endParaRPr sz="2600" dirty="0">
                <a:solidFill>
                  <a:schemeClr val="lt1"/>
                </a:solidFill>
                <a:latin typeface="Bebas Neue"/>
                <a:ea typeface="Bebas Neue"/>
                <a:cs typeface="Bebas Neue"/>
                <a:sym typeface="Bebas Neue"/>
              </a:endParaRPr>
            </a:p>
          </p:txBody>
        </p:sp>
      </p:grpSp>
      <p:grpSp>
        <p:nvGrpSpPr>
          <p:cNvPr id="184" name="Google Shape;184;p17"/>
          <p:cNvGrpSpPr/>
          <p:nvPr/>
        </p:nvGrpSpPr>
        <p:grpSpPr>
          <a:xfrm>
            <a:off x="5981400" y="1493733"/>
            <a:ext cx="2076600" cy="1402771"/>
            <a:chOff x="5981400" y="1493733"/>
            <a:chExt cx="2076600" cy="1402771"/>
          </a:xfrm>
        </p:grpSpPr>
        <p:sp>
          <p:nvSpPr>
            <p:cNvPr id="187" name="Google Shape;187;p17"/>
            <p:cNvSpPr txBox="1"/>
            <p:nvPr/>
          </p:nvSpPr>
          <p:spPr>
            <a:xfrm>
              <a:off x="5981400" y="1493733"/>
              <a:ext cx="2076600" cy="552000"/>
            </a:xfrm>
            <a:prstGeom prst="rect">
              <a:avLst/>
            </a:prstGeom>
            <a:noFill/>
            <a:ln>
              <a:noFill/>
            </a:ln>
          </p:spPr>
          <p:txBody>
            <a:bodyPr spcFirstLastPara="1" wrap="square" lIns="91425" tIns="91425" rIns="91425" bIns="91425" anchor="b" anchorCtr="0">
              <a:noAutofit/>
            </a:bodyPr>
            <a:lstStyle/>
            <a:p>
              <a:pPr lvl="0" algn="ctr"/>
              <a:r>
                <a:rPr lang="en-US" dirty="0">
                  <a:solidFill>
                    <a:schemeClr val="dk1"/>
                  </a:solidFill>
                  <a:latin typeface="Arimo"/>
                  <a:ea typeface="Arimo"/>
                  <a:cs typeface="Arimo"/>
                  <a:sym typeface="Arimo"/>
                </a:rPr>
                <a:t>OSINT vositalari</a:t>
              </a:r>
              <a:endParaRPr dirty="0">
                <a:solidFill>
                  <a:schemeClr val="dk1"/>
                </a:solidFill>
                <a:latin typeface="Arimo"/>
                <a:ea typeface="Arimo"/>
                <a:cs typeface="Arimo"/>
                <a:sym typeface="Arimo"/>
              </a:endParaRPr>
            </a:p>
          </p:txBody>
        </p:sp>
        <p:sp>
          <p:nvSpPr>
            <p:cNvPr id="188" name="Google Shape;188;p17"/>
            <p:cNvSpPr/>
            <p:nvPr/>
          </p:nvSpPr>
          <p:spPr>
            <a:xfrm>
              <a:off x="6687600" y="2230504"/>
              <a:ext cx="664200" cy="6660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dirty="0">
                  <a:solidFill>
                    <a:schemeClr val="lt1"/>
                  </a:solidFill>
                  <a:latin typeface="Bebas Neue"/>
                  <a:ea typeface="Bebas Neue"/>
                  <a:cs typeface="Bebas Neue"/>
                  <a:sym typeface="Bebas Neue"/>
                </a:rPr>
                <a:t>03</a:t>
              </a:r>
              <a:endParaRPr sz="2600" dirty="0">
                <a:solidFill>
                  <a:schemeClr val="lt1"/>
                </a:solidFill>
                <a:latin typeface="Bebas Neue"/>
                <a:ea typeface="Bebas Neue"/>
                <a:cs typeface="Bebas Neue"/>
                <a:sym typeface="Bebas Neue"/>
              </a:endParaRPr>
            </a:p>
          </p:txBody>
        </p:sp>
      </p:grpSp>
      <p:cxnSp>
        <p:nvCxnSpPr>
          <p:cNvPr id="189" name="Google Shape;189;p17"/>
          <p:cNvCxnSpPr>
            <a:stCxn id="168" idx="6"/>
            <a:endCxn id="183" idx="2"/>
          </p:cNvCxnSpPr>
          <p:nvPr/>
        </p:nvCxnSpPr>
        <p:spPr>
          <a:xfrm>
            <a:off x="2456400" y="2563504"/>
            <a:ext cx="1783500" cy="0"/>
          </a:xfrm>
          <a:prstGeom prst="straightConnector1">
            <a:avLst/>
          </a:prstGeom>
          <a:noFill/>
          <a:ln w="9525" cap="flat" cmpd="sng">
            <a:solidFill>
              <a:schemeClr val="dk1"/>
            </a:solidFill>
            <a:prstDash val="solid"/>
            <a:round/>
            <a:headEnd type="none" w="med" len="med"/>
            <a:tailEnd type="oval" w="med" len="med"/>
          </a:ln>
        </p:spPr>
      </p:cxnSp>
      <p:cxnSp>
        <p:nvCxnSpPr>
          <p:cNvPr id="190" name="Google Shape;190;p17"/>
          <p:cNvCxnSpPr>
            <a:stCxn id="183" idx="6"/>
            <a:endCxn id="188" idx="2"/>
          </p:cNvCxnSpPr>
          <p:nvPr/>
        </p:nvCxnSpPr>
        <p:spPr>
          <a:xfrm>
            <a:off x="4904100" y="2563504"/>
            <a:ext cx="1783500" cy="0"/>
          </a:xfrm>
          <a:prstGeom prst="straightConnector1">
            <a:avLst/>
          </a:prstGeom>
          <a:noFill/>
          <a:ln w="9525" cap="flat" cmpd="sng">
            <a:solidFill>
              <a:schemeClr val="dk1"/>
            </a:solidFill>
            <a:prstDash val="solid"/>
            <a:round/>
            <a:headEnd type="none" w="med" len="med"/>
            <a:tailEnd type="oval" w="med" len="med"/>
          </a:ln>
        </p:spPr>
      </p:cxnSp>
      <p:cxnSp>
        <p:nvCxnSpPr>
          <p:cNvPr id="191" name="Google Shape;191;p17"/>
          <p:cNvCxnSpPr>
            <a:stCxn id="188" idx="4"/>
            <a:endCxn id="178" idx="6"/>
          </p:cNvCxnSpPr>
          <p:nvPr/>
        </p:nvCxnSpPr>
        <p:spPr>
          <a:xfrm rot="5400000">
            <a:off x="6402300" y="2622304"/>
            <a:ext cx="343200" cy="891600"/>
          </a:xfrm>
          <a:prstGeom prst="bentConnector2">
            <a:avLst/>
          </a:prstGeom>
          <a:noFill/>
          <a:ln w="9525" cap="flat" cmpd="sng">
            <a:solidFill>
              <a:schemeClr val="dk1"/>
            </a:solidFill>
            <a:prstDash val="solid"/>
            <a:round/>
            <a:headEnd type="none" w="med" len="med"/>
            <a:tailEnd type="oval" w="med" len="med"/>
          </a:ln>
        </p:spPr>
      </p:cxnSp>
      <p:cxnSp>
        <p:nvCxnSpPr>
          <p:cNvPr id="192" name="Google Shape;192;p17"/>
          <p:cNvCxnSpPr>
            <a:stCxn id="178" idx="2"/>
            <a:endCxn id="173" idx="6"/>
          </p:cNvCxnSpPr>
          <p:nvPr/>
        </p:nvCxnSpPr>
        <p:spPr>
          <a:xfrm rot="10800000">
            <a:off x="3680250" y="3239662"/>
            <a:ext cx="1783500" cy="0"/>
          </a:xfrm>
          <a:prstGeom prst="straightConnector1">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87;p15"/>
          <p:cNvSpPr txBox="1">
            <a:spLocks/>
          </p:cNvSpPr>
          <p:nvPr/>
        </p:nvSpPr>
        <p:spPr>
          <a:xfrm>
            <a:off x="2033157" y="1515492"/>
            <a:ext cx="5139300" cy="163543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US" sz="4400" dirty="0" err="1" smtClean="0">
                <a:solidFill>
                  <a:schemeClr val="lt2"/>
                </a:solidFill>
              </a:rPr>
              <a:t>E’tiboringiz</a:t>
            </a:r>
            <a:r>
              <a:rPr lang="en-US" sz="4400" dirty="0" smtClean="0">
                <a:solidFill>
                  <a:schemeClr val="lt2"/>
                </a:solidFill>
              </a:rPr>
              <a:t> uchun </a:t>
            </a:r>
            <a:r>
              <a:rPr lang="en-US" sz="4400" dirty="0" err="1" smtClean="0">
                <a:solidFill>
                  <a:schemeClr val="lt2"/>
                </a:solidFill>
              </a:rPr>
              <a:t>Raxmat</a:t>
            </a:r>
            <a:r>
              <a:rPr lang="en-US" sz="4400" dirty="0" smtClean="0">
                <a:solidFill>
                  <a:schemeClr val="lt2"/>
                </a:solidFill>
              </a:rPr>
              <a:t>!</a:t>
            </a:r>
            <a:endParaRPr lang="en-US" sz="4400" dirty="0">
              <a:solidFill>
                <a:schemeClr val="lt2"/>
              </a:solidFill>
            </a:endParaRPr>
          </a:p>
        </p:txBody>
      </p:sp>
    </p:spTree>
    <p:extLst>
      <p:ext uri="{BB962C8B-B14F-4D97-AF65-F5344CB8AC3E}">
        <p14:creationId xmlns:p14="http://schemas.microsoft.com/office/powerpoint/2010/main" val="33164293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6"/>
          <p:cNvSpPr txBox="1">
            <a:spLocks noGrp="1"/>
          </p:cNvSpPr>
          <p:nvPr>
            <p:ph type="title"/>
          </p:nvPr>
        </p:nvSpPr>
        <p:spPr>
          <a:xfrm>
            <a:off x="720000" y="539500"/>
            <a:ext cx="4401300" cy="1369800"/>
          </a:xfrm>
          <a:prstGeom prst="rect">
            <a:avLst/>
          </a:prstGeom>
        </p:spPr>
        <p:txBody>
          <a:bodyPr spcFirstLastPara="1" wrap="square" lIns="91425" tIns="91425" rIns="91425" bIns="91425" anchor="t" anchorCtr="0">
            <a:noAutofit/>
          </a:bodyPr>
          <a:lstStyle/>
          <a:p>
            <a:r>
              <a:rPr lang="en" dirty="0">
                <a:latin typeface="Arimo"/>
                <a:ea typeface="Arimo"/>
                <a:cs typeface="Arimo"/>
                <a:sym typeface="Arimo"/>
              </a:rPr>
              <a:t>Kirish</a:t>
            </a:r>
            <a:endParaRPr lang="en-US" dirty="0">
              <a:latin typeface="Arimo"/>
              <a:ea typeface="Arimo"/>
              <a:cs typeface="Arimo"/>
              <a:sym typeface="Arimo"/>
            </a:endParaRPr>
          </a:p>
        </p:txBody>
      </p:sp>
      <p:sp>
        <p:nvSpPr>
          <p:cNvPr id="143" name="Google Shape;143;p16"/>
          <p:cNvSpPr txBox="1">
            <a:spLocks noGrp="1"/>
          </p:cNvSpPr>
          <p:nvPr>
            <p:ph type="body" idx="1"/>
          </p:nvPr>
        </p:nvSpPr>
        <p:spPr>
          <a:xfrm>
            <a:off x="520372" y="1224400"/>
            <a:ext cx="6233400" cy="2515800"/>
          </a:xfrm>
          <a:prstGeom prst="rect">
            <a:avLst/>
          </a:prstGeom>
        </p:spPr>
        <p:txBody>
          <a:bodyPr spcFirstLastPara="1" wrap="square" lIns="91425" tIns="91425" rIns="91425" bIns="91425" anchor="t" anchorCtr="0">
            <a:noAutofit/>
          </a:bodyPr>
          <a:lstStyle/>
          <a:p>
            <a:pPr lvl="0"/>
            <a:r>
              <a:rPr lang="en-US" dirty="0"/>
              <a:t>Ochiq manbali razvedka (OSINT) - bu razvedka maqsadlari uchun ochiq manbalardan olingan ma'lumotlarni aniqlash, yig'ish, qayta ishlash, tahlil qilish va hisobot berish jarayonidir.</a:t>
            </a:r>
          </a:p>
          <a:p>
            <a:pPr lvl="0"/>
            <a:endParaRPr lang="en-US" dirty="0"/>
          </a:p>
          <a:p>
            <a:pPr lvl="0"/>
            <a:r>
              <a:rPr lang="en-US" dirty="0"/>
              <a:t>Ochiq manba razvedka tahlilchilari ochiq manbali razvedkaning xilma-xil landshaftini o'rganish va maqsadlariga javob beradigan har qanday ma'lumotlarni aniqlash uchun maxsus usullardan foydalanadilar. OSINT tahlilchilari muntazam ravishda ommaga ochiq bo'lmagan ma'lumotlarni topadilar.</a:t>
            </a:r>
          </a:p>
          <a:p>
            <a:pPr lvl="0"/>
            <a:endParaRPr lang="en-US" dirty="0"/>
          </a:p>
          <a:p>
            <a:pPr lvl="0"/>
            <a:r>
              <a:rPr lang="en-US" dirty="0"/>
              <a:t>OSINT bepul, sotib olinadigan yoki so'rov bo'yicha olinishi mumkin bo'lgan har qanday oflayn yoki onlayn ma'lumotlarni o'z ichiga oladi.</a:t>
            </a:r>
          </a:p>
          <a:p>
            <a:pPr lvl="0"/>
            <a:endParaRPr lang="en-US" dirty="0"/>
          </a:p>
        </p:txBody>
      </p:sp>
      <p:sp>
        <p:nvSpPr>
          <p:cNvPr id="144" name="Google Shape;144;p16"/>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153853" y="169552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513458" y="1607050"/>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3" name="Google Shape;143;p16"/>
          <p:cNvSpPr txBox="1">
            <a:spLocks noGrp="1"/>
          </p:cNvSpPr>
          <p:nvPr>
            <p:ph type="body" idx="1"/>
          </p:nvPr>
        </p:nvSpPr>
        <p:spPr>
          <a:xfrm>
            <a:off x="465755" y="649171"/>
            <a:ext cx="7674784" cy="3975455"/>
          </a:xfrm>
          <a:prstGeom prst="rect">
            <a:avLst/>
          </a:prstGeom>
        </p:spPr>
        <p:txBody>
          <a:bodyPr spcFirstLastPara="1" wrap="square" lIns="91425" tIns="91425" rIns="91425" bIns="91425" anchor="t" anchorCtr="0">
            <a:noAutofit/>
          </a:bodyPr>
          <a:lstStyle/>
          <a:p>
            <a:pPr marL="127000" lvl="0" indent="0">
              <a:buNone/>
            </a:pPr>
            <a:r>
              <a:rPr lang="en-US" dirty="0"/>
              <a:t>Quyida ochiq manbali razvedka (OSINT) uchun ishlatiladigan oflayn va onlayn ma'lumotlarning ba'zi misollari keltirilgan.</a:t>
            </a:r>
          </a:p>
          <a:p>
            <a:pPr marL="127000" lvl="0" indent="0">
              <a:buNone/>
            </a:pPr>
            <a:r>
              <a:rPr lang="en-US" b="1" dirty="0"/>
              <a:t>Oflayn:</a:t>
            </a:r>
          </a:p>
          <a:p>
            <a:pPr>
              <a:buFont typeface="Wingdings" panose="05000000000000000000" pitchFamily="2" charset="2"/>
              <a:buChar char="v"/>
            </a:pPr>
            <a:r>
              <a:rPr lang="en-US" dirty="0"/>
              <a:t>Diplomatik: Hukumat, huquqni muhofaza qilish organlari va sudlar, xalqaro agentliklar</a:t>
            </a:r>
          </a:p>
          <a:p>
            <a:pPr>
              <a:buFont typeface="Wingdings" panose="05000000000000000000" pitchFamily="2" charset="2"/>
              <a:buChar char="v"/>
            </a:pPr>
            <a:r>
              <a:rPr lang="en-US" dirty="0"/>
              <a:t>Akademik: Akademik tadqiqotlar, jurnallar, dissertatsiyalar</a:t>
            </a:r>
          </a:p>
          <a:p>
            <a:pPr>
              <a:buFont typeface="Wingdings" panose="05000000000000000000" pitchFamily="2" charset="2"/>
              <a:buChar char="v"/>
            </a:pPr>
            <a:r>
              <a:rPr lang="en-US" dirty="0"/>
              <a:t>Korporativ: Yillik hisobotlar, konferensiya materiallari, press-relizlar, xodimlar </a:t>
            </a:r>
          </a:p>
          <a:p>
            <a:pPr>
              <a:buFont typeface="Wingdings" panose="05000000000000000000" pitchFamily="2" charset="2"/>
              <a:buChar char="v"/>
            </a:pPr>
            <a:r>
              <a:rPr lang="en-US" dirty="0"/>
              <a:t>profililar, rezyumelar</a:t>
            </a:r>
          </a:p>
          <a:p>
            <a:pPr>
              <a:buFont typeface="Wingdings" panose="05000000000000000000" pitchFamily="2" charset="2"/>
              <a:buChar char="v"/>
            </a:pPr>
            <a:r>
              <a:rPr lang="en-US" dirty="0"/>
              <a:t>Ommaviy axborot vositalari: televideniye, radio, gazeta, jurnal</a:t>
            </a:r>
          </a:p>
          <a:p>
            <a:pPr marL="127000" lvl="0" indent="0">
              <a:buNone/>
            </a:pPr>
            <a:r>
              <a:rPr lang="en-US" b="1" dirty="0"/>
              <a:t>Onlayn:</a:t>
            </a:r>
          </a:p>
          <a:p>
            <a:pPr lvl="0">
              <a:buFont typeface="Wingdings" panose="05000000000000000000" pitchFamily="2" charset="2"/>
              <a:buChar char="v"/>
            </a:pPr>
            <a:r>
              <a:rPr lang="en-US" dirty="0"/>
              <a:t>Internet qidiruvi ma'lumotlar bazasi: Google, Bing, Yahoo, Whois</a:t>
            </a:r>
          </a:p>
          <a:p>
            <a:pPr lvl="0">
              <a:buFont typeface="Wingdings" panose="05000000000000000000" pitchFamily="2" charset="2"/>
              <a:buChar char="v"/>
            </a:pPr>
            <a:r>
              <a:rPr lang="en-US" dirty="0"/>
              <a:t>Ijtimoiy tarmoq platformalari: Facebook, Twitter, LinkedIn, Instagram</a:t>
            </a:r>
          </a:p>
          <a:p>
            <a:pPr lvl="0">
              <a:buFont typeface="Wingdings" panose="05000000000000000000" pitchFamily="2" charset="2"/>
              <a:buChar char="v"/>
            </a:pPr>
            <a:r>
              <a:rPr lang="en-US" dirty="0"/>
              <a:t>Ulashish va nashr qilish: Youtube, Flickr, Pinterest, Dailymotion</a:t>
            </a:r>
          </a:p>
          <a:p>
            <a:pPr lvl="0">
              <a:buFont typeface="Wingdings" panose="05000000000000000000" pitchFamily="2" charset="2"/>
              <a:buChar char="v"/>
            </a:pPr>
            <a:r>
              <a:rPr lang="en-US" dirty="0"/>
              <a:t>Bloglar, forumlar va onlayn chatlar: WordPress, Medium, Reddit, 4Chan</a:t>
            </a:r>
          </a:p>
          <a:p>
            <a:pPr lvl="0">
              <a:buFont typeface="Wingdings" panose="05000000000000000000" pitchFamily="2" charset="2"/>
              <a:buChar char="v"/>
            </a:pPr>
            <a:r>
              <a:rPr lang="en-US" dirty="0"/>
              <a:t>Deep Web: Deep Web har qanday indekslanmagan web-sahifalardan iborat (internet qidiruv tizimlari tomonidan mavjud bo'lmagan saytlar).</a:t>
            </a:r>
          </a:p>
          <a:p>
            <a:pPr lvl="0">
              <a:buFont typeface="Wingdings" panose="05000000000000000000" pitchFamily="2" charset="2"/>
              <a:buChar char="v"/>
            </a:pPr>
            <a:r>
              <a:rPr lang="en-US" dirty="0"/>
              <a:t>Dark Web: Darknet kichik tengdoshlar yoki do'stlar orasidagi tarmoqlar, shuningdek Tor va I2P kabi yirik tarmoqlar bo'lishi mumkin. Dark webdagi ko'plab saytlar noqonuniy tarkibga ega.</a:t>
            </a:r>
          </a:p>
        </p:txBody>
      </p:sp>
      <p:sp>
        <p:nvSpPr>
          <p:cNvPr id="144" name="Google Shape;144;p16"/>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153853" y="169552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513458" y="1607050"/>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840818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6"/>
          <p:cNvSpPr txBox="1">
            <a:spLocks noGrp="1"/>
          </p:cNvSpPr>
          <p:nvPr>
            <p:ph type="title"/>
          </p:nvPr>
        </p:nvSpPr>
        <p:spPr>
          <a:xfrm>
            <a:off x="579784" y="438239"/>
            <a:ext cx="4401300" cy="1369800"/>
          </a:xfrm>
          <a:prstGeom prst="rect">
            <a:avLst/>
          </a:prstGeom>
        </p:spPr>
        <p:txBody>
          <a:bodyPr spcFirstLastPara="1" wrap="square" lIns="91425" tIns="91425" rIns="91425" bIns="91425" anchor="t" anchorCtr="0">
            <a:noAutofit/>
          </a:bodyPr>
          <a:lstStyle/>
          <a:p>
            <a:r>
              <a:rPr lang="en-US" dirty="0">
                <a:solidFill>
                  <a:schemeClr val="dk1"/>
                </a:solidFill>
                <a:latin typeface="Arimo"/>
                <a:ea typeface="Arimo"/>
                <a:cs typeface="Arimo"/>
                <a:sym typeface="Arimo"/>
              </a:rPr>
              <a:t>OSINT tarixi</a:t>
            </a:r>
            <a:br>
              <a:rPr lang="en-US" dirty="0">
                <a:solidFill>
                  <a:schemeClr val="dk1"/>
                </a:solidFill>
                <a:latin typeface="Arimo"/>
                <a:ea typeface="Arimo"/>
                <a:cs typeface="Arimo"/>
                <a:sym typeface="Arimo"/>
              </a:rPr>
            </a:br>
            <a:endParaRPr lang="en-US" dirty="0">
              <a:latin typeface="Arimo"/>
              <a:ea typeface="Arimo"/>
              <a:cs typeface="Arimo"/>
              <a:sym typeface="Arimo"/>
            </a:endParaRPr>
          </a:p>
        </p:txBody>
      </p:sp>
      <p:sp>
        <p:nvSpPr>
          <p:cNvPr id="143" name="Google Shape;143;p16"/>
          <p:cNvSpPr txBox="1">
            <a:spLocks noGrp="1"/>
          </p:cNvSpPr>
          <p:nvPr>
            <p:ph type="body" idx="1"/>
          </p:nvPr>
        </p:nvSpPr>
        <p:spPr>
          <a:xfrm>
            <a:off x="491553" y="1323581"/>
            <a:ext cx="6233400" cy="2515800"/>
          </a:xfrm>
          <a:prstGeom prst="rect">
            <a:avLst/>
          </a:prstGeom>
        </p:spPr>
        <p:txBody>
          <a:bodyPr spcFirstLastPara="1" wrap="square" lIns="91425" tIns="91425" rIns="91425" bIns="91425" anchor="t" anchorCtr="0">
            <a:noAutofit/>
          </a:bodyPr>
          <a:lstStyle/>
          <a:p>
            <a:pPr marL="127000" lvl="0" indent="0">
              <a:buNone/>
            </a:pPr>
            <a:r>
              <a:rPr lang="en-US" dirty="0"/>
              <a:t>OSINT ning kelib chiqishi raqamli texnologiyalar va Internetni joriy etishdan ancha uzoqni qamrab oladi. OSINT Sovuq urush davrida, ayniqsa Sovet Ittifoqi va Xitoy bo'yicha razvedka ma'lumotlarini yig'ish uchun yetakchi razvedka quroliga aylandi. Sovuq urushdan so'ng, muhim global texnologik, tijorat va siyosiy o'zgarishlar OSNIT imkoniyatlari va ko'lamini yanada oshirdi. Shunisi e'tiborga loyiqki, ommaviy axborot vositalarida ma’lumotlar tarqatilishining kengayishi, televizorning ixtiro qilinishi va Internetning paydo bo'lishi razvedka hamjamiyatining ochiq manbalardan foydalanish imkoniyatlarini kengaytirdi va boyitdi.</a:t>
            </a:r>
          </a:p>
        </p:txBody>
      </p:sp>
      <p:sp>
        <p:nvSpPr>
          <p:cNvPr id="144" name="Google Shape;144;p16"/>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153853" y="169552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513458" y="1607050"/>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99244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6"/>
          <p:cNvSpPr txBox="1">
            <a:spLocks noGrp="1"/>
          </p:cNvSpPr>
          <p:nvPr>
            <p:ph type="title"/>
          </p:nvPr>
        </p:nvSpPr>
        <p:spPr>
          <a:xfrm>
            <a:off x="720000" y="539500"/>
            <a:ext cx="7267720" cy="1369800"/>
          </a:xfrm>
          <a:prstGeom prst="rect">
            <a:avLst/>
          </a:prstGeom>
        </p:spPr>
        <p:txBody>
          <a:bodyPr spcFirstLastPara="1" wrap="square" lIns="91425" tIns="91425" rIns="91425" bIns="91425" anchor="t" anchorCtr="0">
            <a:noAutofit/>
          </a:bodyPr>
          <a:lstStyle/>
          <a:p>
            <a:pPr algn="ctr"/>
            <a:r>
              <a:rPr lang="en-US" sz="2800" dirty="0">
                <a:latin typeface="Arimo"/>
                <a:ea typeface="Arimo"/>
                <a:cs typeface="Arimo"/>
                <a:sym typeface="Arimo"/>
              </a:rPr>
              <a:t>OSINTdan foydalanish va uning texnikasi</a:t>
            </a:r>
          </a:p>
        </p:txBody>
      </p:sp>
      <p:sp>
        <p:nvSpPr>
          <p:cNvPr id="143" name="Google Shape;143;p16"/>
          <p:cNvSpPr txBox="1">
            <a:spLocks noGrp="1"/>
          </p:cNvSpPr>
          <p:nvPr>
            <p:ph type="body" idx="1"/>
          </p:nvPr>
        </p:nvSpPr>
        <p:spPr>
          <a:xfrm>
            <a:off x="569708" y="1224400"/>
            <a:ext cx="6999772" cy="3244434"/>
          </a:xfrm>
          <a:prstGeom prst="rect">
            <a:avLst/>
          </a:prstGeom>
        </p:spPr>
        <p:txBody>
          <a:bodyPr spcFirstLastPara="1" wrap="square" lIns="91425" tIns="91425" rIns="91425" bIns="91425" anchor="t" anchorCtr="0">
            <a:noAutofit/>
          </a:bodyPr>
          <a:lstStyle/>
          <a:p>
            <a:pPr marL="127000" lvl="0" indent="0">
              <a:buNone/>
            </a:pPr>
            <a:r>
              <a:rPr lang="en-US" dirty="0"/>
              <a:t>Axborot xavfsizligi guruhlari OSINT dan ikkita asosiy sababga ko'ra foydalanadilar:</a:t>
            </a:r>
          </a:p>
          <a:p>
            <a:pPr marL="127000" lvl="0" indent="0">
              <a:buNone/>
            </a:pPr>
            <a:r>
              <a:rPr lang="en-US" b="1" dirty="0">
                <a:solidFill>
                  <a:schemeClr val="tx2"/>
                </a:solidFill>
              </a:rPr>
              <a:t>1.Jamoatga qaragan ichki aktivlarni aniqlash</a:t>
            </a:r>
          </a:p>
          <a:p>
            <a:pPr marL="127000" lvl="0" indent="0">
              <a:buNone/>
            </a:pPr>
            <a:r>
              <a:rPr lang="en-US" dirty="0"/>
              <a:t>OSINT tahlilchilari tashkilotning ommaga ochiq aktivlarini aniqlash uchun kirish testidan foydalanadilar. Axloqiy xakerlik sifatida ham tanilgan penetratsion test kompyuter tizimi, tarmoq yoki veb-ilovaning kiberxavfsizligini sinovdan o'tkazishni o'z ichiga oladi. Xavfsizlik guruhlari penetratsion test orqali aniqlashi mumkin bo'lgan tegishli razvedka ma'lumotlariga quyidagilar kiradi:</a:t>
            </a:r>
          </a:p>
          <a:p>
            <a:pPr marL="127000" lvl="0" indent="0">
              <a:buNone/>
            </a:pPr>
            <a:endParaRPr lang="en-US" dirty="0"/>
          </a:p>
          <a:p>
            <a:r>
              <a:rPr lang="en-US" dirty="0"/>
              <a:t>Ma'lumotlarning sizib chiqishi, masalan, yaqinda Microsoft PowerApps ma'lumotlarining sizib chiqishi shaxsiy identifikatsiya qilinadigan ma'lumotlarga jamoatchilik kirishiga ruxsat berish uchun tuzilgan portallar orqali sodir bo'ldi.</a:t>
            </a:r>
          </a:p>
          <a:p>
            <a:r>
              <a:rPr lang="en-US" dirty="0"/>
              <a:t>Zaifliklar  mavjud dasturiy ta'minot tuzatilmagani</a:t>
            </a:r>
          </a:p>
          <a:p>
            <a:r>
              <a:rPr lang="en-US" dirty="0"/>
              <a:t>Ochiq portlar va himoyalanmagan qurilmalar</a:t>
            </a:r>
          </a:p>
          <a:p>
            <a:r>
              <a:rPr lang="en-US" dirty="0"/>
              <a:t>IP manzillar, tarmoqlar, qurilma nomlari va dasturiy taʼminot versiyalari kabi ochiq aktivlar.</a:t>
            </a:r>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38955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3" name="Google Shape;143;p16"/>
          <p:cNvSpPr txBox="1">
            <a:spLocks noGrp="1"/>
          </p:cNvSpPr>
          <p:nvPr>
            <p:ph type="body" idx="1"/>
          </p:nvPr>
        </p:nvSpPr>
        <p:spPr>
          <a:xfrm>
            <a:off x="463259" y="685063"/>
            <a:ext cx="7190207" cy="4458437"/>
          </a:xfrm>
          <a:prstGeom prst="rect">
            <a:avLst/>
          </a:prstGeom>
        </p:spPr>
        <p:txBody>
          <a:bodyPr spcFirstLastPara="1" wrap="square" lIns="91425" tIns="91425" rIns="91425" bIns="91425" anchor="t" anchorCtr="0">
            <a:noAutofit/>
          </a:bodyPr>
          <a:lstStyle/>
          <a:p>
            <a:pPr marL="127000" lvl="0" indent="0">
              <a:buNone/>
            </a:pPr>
            <a:r>
              <a:rPr lang="en-US" b="1" dirty="0">
                <a:solidFill>
                  <a:schemeClr val="tx2"/>
                </a:solidFill>
              </a:rPr>
              <a:t>2.Tashqi ma'lumotni aniqlash</a:t>
            </a:r>
          </a:p>
          <a:p>
            <a:pPr marL="127000" lvl="0" indent="0">
              <a:buNone/>
            </a:pPr>
            <a:r>
              <a:rPr lang="en-US" dirty="0"/>
              <a:t>Tashkilotlar o'zlarining hujumlarini baholashda </a:t>
            </a:r>
            <a:r>
              <a:rPr lang="en-US" dirty="0" err="1"/>
              <a:t>tashqi</a:t>
            </a:r>
            <a:r>
              <a:rPr lang="en-US" dirty="0"/>
              <a:t> kiber tahdidlarni ham hisobga olishlari kerak. Tashqi tahdidlarni baholash tashkilotning uchinchi tomon risklarni boshqarish dasturi uchun muhimdir, chunki uchinchi tomonlar umumiy hujum vektorlari sifatida ko'tariladi. Ijtimoiy tarmoqlar, jumladan, professional ijtimoiy tarmoqlardagi kontent o'z-o'zidan yaxshi ko'rinishi mumkin. Shunga qaramay, tahdid subyektlari mavjud zaifliklar bilan birgalikda xodimlar va yetkazib beruvchilar tomonidan oshkor qilingan ma'lumotlardan foydalanish orqali kiberhujumlarni boshlashi mumkin. Hatto oddiy internet qidiruvi ham tashkilotning zaif tomonlarini aniqlashi mumkin bo'lsa-da, xavfsizlik guruhlari tashqi tahdidlarni aniqlash uchun Internetning chuqurroq qatlamlarini ham ko'rib chiqadi. Misol uchun, ochiq manbali razvedka tahlilchilari ma'lumotlar sizib chiqishi kabi qo'shimcha ma'lumotlarni to'plash uchun deep va dark webga kirishadi.</a:t>
            </a:r>
          </a:p>
          <a:p>
            <a:pPr marL="127000" lvl="0" indent="0">
              <a:buNone/>
            </a:pPr>
            <a:r>
              <a:rPr lang="en-US" dirty="0"/>
              <a:t>Shu sabablarga ko'ra, OSINT Operatsiyalar xavfsizligini (OPSEC) optimallashtirishda juda muhimdir. OPSEC - bu muhim ma'lumotlar yoki maxfiy ma'lumotlarni ochish uchun to'g'ri tahlil qilingan va boshqa ma'lumotlar bilan guruhlangan bo'lsa, potentsial tajovuzkor uchun foydali bo'lishi mumkin bo'lgan do'stona harakatlarni aniqlash jarayoni.</a:t>
            </a:r>
          </a:p>
        </p:txBody>
      </p:sp>
      <p:sp>
        <p:nvSpPr>
          <p:cNvPr id="144" name="Google Shape;144;p16"/>
          <p:cNvSpPr/>
          <p:nvPr/>
        </p:nvSpPr>
        <p:spPr>
          <a:xfrm>
            <a:off x="7546751" y="940338"/>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7093638" y="832531"/>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153853" y="169552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513458" y="1607050"/>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56475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6"/>
          <p:cNvSpPr txBox="1">
            <a:spLocks noGrp="1"/>
          </p:cNvSpPr>
          <p:nvPr>
            <p:ph type="title"/>
          </p:nvPr>
        </p:nvSpPr>
        <p:spPr>
          <a:xfrm>
            <a:off x="720000" y="539500"/>
            <a:ext cx="7267720" cy="1369800"/>
          </a:xfrm>
          <a:prstGeom prst="rect">
            <a:avLst/>
          </a:prstGeom>
        </p:spPr>
        <p:txBody>
          <a:bodyPr spcFirstLastPara="1" wrap="square" lIns="91425" tIns="91425" rIns="91425" bIns="91425" anchor="t" anchorCtr="0">
            <a:noAutofit/>
          </a:bodyPr>
          <a:lstStyle/>
          <a:p>
            <a:r>
              <a:rPr lang="en-US" sz="2800" dirty="0">
                <a:latin typeface="Arimo"/>
                <a:ea typeface="Arimo"/>
                <a:cs typeface="Arimo"/>
                <a:sym typeface="Arimo"/>
              </a:rPr>
              <a:t>OSINT texnikasi</a:t>
            </a:r>
          </a:p>
        </p:txBody>
      </p:sp>
      <p:sp>
        <p:nvSpPr>
          <p:cNvPr id="143" name="Google Shape;143;p16"/>
          <p:cNvSpPr txBox="1">
            <a:spLocks noGrp="1"/>
          </p:cNvSpPr>
          <p:nvPr>
            <p:ph type="body" idx="1"/>
          </p:nvPr>
        </p:nvSpPr>
        <p:spPr>
          <a:xfrm>
            <a:off x="472715" y="1117057"/>
            <a:ext cx="7967060" cy="3244434"/>
          </a:xfrm>
          <a:prstGeom prst="rect">
            <a:avLst/>
          </a:prstGeom>
        </p:spPr>
        <p:txBody>
          <a:bodyPr spcFirstLastPara="1" wrap="square" lIns="91425" tIns="91425" rIns="91425" bIns="91425" anchor="t" anchorCtr="0">
            <a:noAutofit/>
          </a:bodyPr>
          <a:lstStyle/>
          <a:p>
            <a:pPr marL="127000" lvl="0" indent="0">
              <a:buNone/>
            </a:pPr>
            <a:r>
              <a:rPr lang="en-US" dirty="0"/>
              <a:t>OSINT razvedka texnikasi ikkita asosiy toifaga bo'linadi: passiv va aktiv. </a:t>
            </a:r>
          </a:p>
          <a:p>
            <a:pPr marL="127000" lvl="0" indent="0">
              <a:buNone/>
            </a:pPr>
            <a:endParaRPr lang="en-US" dirty="0"/>
          </a:p>
          <a:p>
            <a:r>
              <a:rPr lang="en-US" dirty="0"/>
              <a:t>Passiv qayta tekshirish tizim bilan bevosita bog'lanmasdan maqsadli tarmoq yoki qurilma haqida ma'lumot to'plashni o'z ichiga oladi. OSINT tahlilchilari Windows, Mac, Unix va Linux tizimlari uchun real vaqtda tarmoq trafigini tahlil qiluvchi Wireshark kabi passiv qidiruv vositalaridan foydalangan holda uchinchi tomon ma'lumotlariga tayanadilar. Ular nuqtalarni topish va xaritalash uchun turli xil OSINT ma'lumotlar nuqtalarini birlashtiradi.</a:t>
            </a:r>
          </a:p>
          <a:p>
            <a:endParaRPr lang="en-US" dirty="0"/>
          </a:p>
          <a:p>
            <a:r>
              <a:rPr lang="en-US" dirty="0"/>
              <a:t>Faol esa to'g'ridan-to'g'ri maqsadli tizim bilan bog'lanib, aniqroq va o'z vaqtida ma'lumotlarni taqdim etadi. OSINT tahlilchilari Nmap kabi faol rekonstruksiya vositalaridan foydalanadilar, bu tarmoq xavfsizligining batafsil ko'rinishini ta'minlaydigan tarmoqni aniqlash vositasidir.</a:t>
            </a:r>
          </a:p>
          <a:p>
            <a:pPr marL="127000" lvl="0" indent="0">
              <a:buNone/>
            </a:pPr>
            <a:endParaRPr lang="en-US" dirty="0"/>
          </a:p>
          <a:p>
            <a:pPr marL="127000" lvl="0" indent="0">
              <a:buNone/>
            </a:pPr>
            <a:r>
              <a:rPr lang="en-US" dirty="0"/>
              <a:t>Maqsadlarni faol skanerlashni sezish ehtimoli ko'proq, chunki tajovuzni aniqlash tizimlari (IDS) yoki hujumni oldini olish tizimlari (IPS) ochiq portlarga kirishga urinishlarni aniqlay oladi va zaifliklarni skanerlaydi. Axborot </a:t>
            </a:r>
            <a:r>
              <a:rPr lang="en-US" dirty="0" err="1"/>
              <a:t>xavfsizligi</a:t>
            </a:r>
            <a:r>
              <a:rPr lang="en-US" dirty="0"/>
              <a:t> </a:t>
            </a:r>
            <a:r>
              <a:rPr lang="en-US" dirty="0" err="1"/>
              <a:t>bo'yicha</a:t>
            </a:r>
            <a:r>
              <a:rPr lang="en-US" dirty="0"/>
              <a:t> </a:t>
            </a:r>
            <a:r>
              <a:rPr lang="en-US" dirty="0" err="1"/>
              <a:t>guruhlar</a:t>
            </a:r>
            <a:r>
              <a:rPr lang="en-US" dirty="0"/>
              <a:t> </a:t>
            </a:r>
            <a:r>
              <a:rPr lang="en-US" dirty="0" err="1"/>
              <a:t>o'zlarining</a:t>
            </a:r>
            <a:r>
              <a:rPr lang="en-US" dirty="0"/>
              <a:t> </a:t>
            </a:r>
            <a:r>
              <a:rPr lang="en-US" dirty="0" err="1"/>
              <a:t>tashkiliy</a:t>
            </a:r>
            <a:r>
              <a:rPr lang="en-US" dirty="0"/>
              <a:t> </a:t>
            </a:r>
            <a:r>
              <a:rPr lang="en-US" dirty="0" err="1"/>
              <a:t>ehtiyojlariga</a:t>
            </a:r>
            <a:r>
              <a:rPr lang="en-US" dirty="0"/>
              <a:t> </a:t>
            </a:r>
            <a:r>
              <a:rPr lang="en-US" dirty="0" err="1"/>
              <a:t>xos</a:t>
            </a:r>
            <a:r>
              <a:rPr lang="en-US" dirty="0"/>
              <a:t> </a:t>
            </a:r>
            <a:r>
              <a:rPr lang="en-US" dirty="0" err="1"/>
              <a:t>noyob</a:t>
            </a:r>
            <a:r>
              <a:rPr lang="en-US" dirty="0"/>
              <a:t> OSINT </a:t>
            </a:r>
            <a:r>
              <a:rPr lang="en-US" dirty="0" err="1"/>
              <a:t>texnikasini</a:t>
            </a:r>
            <a:r>
              <a:rPr lang="en-US" dirty="0"/>
              <a:t> </a:t>
            </a:r>
            <a:r>
              <a:rPr lang="en-US" dirty="0" err="1"/>
              <a:t>qo'llashlari</a:t>
            </a:r>
            <a:r>
              <a:rPr lang="en-US" dirty="0"/>
              <a:t> </a:t>
            </a:r>
            <a:r>
              <a:rPr lang="en-US" dirty="0" err="1"/>
              <a:t>kerak</a:t>
            </a:r>
            <a:r>
              <a:rPr lang="en-US" dirty="0"/>
              <a:t> </a:t>
            </a:r>
            <a:r>
              <a:rPr lang="en-US" dirty="0" err="1"/>
              <a:t>bo'lsa</a:t>
            </a:r>
            <a:r>
              <a:rPr lang="en-US" dirty="0"/>
              <a:t>-da, umumiy </a:t>
            </a:r>
            <a:r>
              <a:rPr lang="en-US" dirty="0" err="1"/>
              <a:t>jarayonga</a:t>
            </a:r>
            <a:r>
              <a:rPr lang="en-US" dirty="0"/>
              <a:t> </a:t>
            </a:r>
            <a:r>
              <a:rPr lang="en-US" dirty="0" err="1"/>
              <a:t>rioya</a:t>
            </a:r>
            <a:r>
              <a:rPr lang="en-US" dirty="0"/>
              <a:t> </a:t>
            </a:r>
            <a:r>
              <a:rPr lang="en-US" dirty="0" err="1"/>
              <a:t>qilish</a:t>
            </a:r>
            <a:r>
              <a:rPr lang="en-US" dirty="0"/>
              <a:t> </a:t>
            </a:r>
            <a:r>
              <a:rPr lang="en-US" dirty="0" err="1"/>
              <a:t>samarali</a:t>
            </a:r>
            <a:r>
              <a:rPr lang="en-US" dirty="0"/>
              <a:t> </a:t>
            </a:r>
            <a:r>
              <a:rPr lang="en-US" dirty="0" err="1"/>
              <a:t>razvedka</a:t>
            </a:r>
            <a:r>
              <a:rPr lang="en-US" dirty="0"/>
              <a:t> </a:t>
            </a:r>
            <a:r>
              <a:rPr lang="en-US" dirty="0" err="1"/>
              <a:t>ma'lumotlarini</a:t>
            </a:r>
            <a:r>
              <a:rPr lang="en-US" dirty="0"/>
              <a:t> </a:t>
            </a:r>
            <a:r>
              <a:rPr lang="en-US" dirty="0" err="1"/>
              <a:t>yig'ish</a:t>
            </a:r>
            <a:r>
              <a:rPr lang="en-US" dirty="0"/>
              <a:t> uchun </a:t>
            </a:r>
            <a:r>
              <a:rPr lang="en-US" dirty="0" err="1"/>
              <a:t>asos</a:t>
            </a:r>
            <a:r>
              <a:rPr lang="en-US" dirty="0"/>
              <a:t> </a:t>
            </a:r>
            <a:r>
              <a:rPr lang="en-US" dirty="0" err="1"/>
              <a:t>yaratishga</a:t>
            </a:r>
            <a:r>
              <a:rPr lang="en-US" dirty="0"/>
              <a:t> </a:t>
            </a:r>
            <a:r>
              <a:rPr lang="en-US" dirty="0" err="1"/>
              <a:t>yordam</a:t>
            </a:r>
            <a:r>
              <a:rPr lang="en-US" dirty="0"/>
              <a:t> </a:t>
            </a:r>
            <a:r>
              <a:rPr lang="en-US" dirty="0" err="1"/>
              <a:t>beradi</a:t>
            </a:r>
            <a:r>
              <a:rPr lang="en-US" dirty="0"/>
              <a:t>.</a:t>
            </a:r>
          </a:p>
        </p:txBody>
      </p:sp>
      <p:sp>
        <p:nvSpPr>
          <p:cNvPr id="144" name="Google Shape;144;p16"/>
          <p:cNvSpPr/>
          <p:nvPr/>
        </p:nvSpPr>
        <p:spPr>
          <a:xfrm>
            <a:off x="7825687" y="1009715"/>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6"/>
          <p:cNvSpPr/>
          <p:nvPr/>
        </p:nvSpPr>
        <p:spPr>
          <a:xfrm>
            <a:off x="8804026" y="726960"/>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6"/>
          <p:cNvSpPr/>
          <p:nvPr/>
        </p:nvSpPr>
        <p:spPr>
          <a:xfrm rot="-1685758">
            <a:off x="8328153" y="1334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6"/>
          <p:cNvSpPr/>
          <p:nvPr/>
        </p:nvSpPr>
        <p:spPr>
          <a:xfrm>
            <a:off x="8104063" y="726960"/>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8" name="Google Shape;148;p16"/>
          <p:cNvGrpSpPr/>
          <p:nvPr/>
        </p:nvGrpSpPr>
        <p:grpSpPr>
          <a:xfrm>
            <a:off x="7862872" y="3134764"/>
            <a:ext cx="695830" cy="243805"/>
            <a:chOff x="2271950" y="2722775"/>
            <a:chExt cx="575875" cy="201775"/>
          </a:xfrm>
        </p:grpSpPr>
        <p:sp>
          <p:nvSpPr>
            <p:cNvPr id="149" name="Google Shape;149;p16"/>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6"/>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6"/>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6"/>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6"/>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 name="Google Shape;154;p16"/>
          <p:cNvSpPr/>
          <p:nvPr/>
        </p:nvSpPr>
        <p:spPr>
          <a:xfrm rot="7201932">
            <a:off x="8171962" y="1678403"/>
            <a:ext cx="371928" cy="370031"/>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6"/>
          <p:cNvSpPr/>
          <p:nvPr/>
        </p:nvSpPr>
        <p:spPr>
          <a:xfrm rot="7198898">
            <a:off x="7394787" y="2161519"/>
            <a:ext cx="700377" cy="696805"/>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6"/>
          <p:cNvSpPr/>
          <p:nvPr/>
        </p:nvSpPr>
        <p:spPr>
          <a:xfrm rot="-1685758">
            <a:off x="7679585" y="1343260"/>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6"/>
          <p:cNvSpPr/>
          <p:nvPr/>
        </p:nvSpPr>
        <p:spPr>
          <a:xfrm>
            <a:off x="7802260" y="1567657"/>
            <a:ext cx="301803" cy="301803"/>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6"/>
          <p:cNvSpPr/>
          <p:nvPr/>
        </p:nvSpPr>
        <p:spPr>
          <a:xfrm>
            <a:off x="8317494" y="2456017"/>
            <a:ext cx="107827" cy="10781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72942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0"/>
        <p:cNvGrpSpPr/>
        <p:nvPr/>
      </p:nvGrpSpPr>
      <p:grpSpPr>
        <a:xfrm>
          <a:off x="0" y="0"/>
          <a:ext cx="0" cy="0"/>
          <a:chOff x="0" y="0"/>
          <a:chExt cx="0" cy="0"/>
        </a:xfrm>
      </p:grpSpPr>
      <p:sp>
        <p:nvSpPr>
          <p:cNvPr id="1031" name="Google Shape;1031;p38"/>
          <p:cNvSpPr/>
          <p:nvPr/>
        </p:nvSpPr>
        <p:spPr>
          <a:xfrm>
            <a:off x="756165" y="1795875"/>
            <a:ext cx="2157300" cy="2157300"/>
          </a:xfrm>
          <a:prstGeom prst="ellipse">
            <a:avLst/>
          </a:prstGeom>
          <a:solidFill>
            <a:schemeClr val="lt1"/>
          </a:solidFill>
          <a:ln w="762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38"/>
          <p:cNvSpPr txBox="1">
            <a:spLocks noGrp="1"/>
          </p:cNvSpPr>
          <p:nvPr>
            <p:ph type="title"/>
          </p:nvPr>
        </p:nvSpPr>
        <p:spPr>
          <a:xfrm>
            <a:off x="720000" y="539450"/>
            <a:ext cx="7704000" cy="572700"/>
          </a:xfrm>
          <a:prstGeom prst="rect">
            <a:avLst/>
          </a:prstGeom>
        </p:spPr>
        <p:txBody>
          <a:bodyPr spcFirstLastPara="1" wrap="square" lIns="91425" tIns="91425" rIns="91425" bIns="91425" anchor="t" anchorCtr="0">
            <a:noAutofit/>
          </a:bodyPr>
          <a:lstStyle/>
          <a:p>
            <a:pPr lvl="0"/>
            <a:r>
              <a:rPr lang="en-US" sz="2800" dirty="0" err="1"/>
              <a:t>Ochiq</a:t>
            </a:r>
            <a:r>
              <a:rPr lang="en-US" sz="2800" dirty="0"/>
              <a:t> web-</a:t>
            </a:r>
            <a:r>
              <a:rPr lang="en-US" sz="2800" dirty="0" err="1"/>
              <a:t>ilovalar</a:t>
            </a:r>
            <a:r>
              <a:rPr lang="en-US" sz="2800" dirty="0"/>
              <a:t> </a:t>
            </a:r>
            <a:r>
              <a:rPr lang="en-US" sz="2800" dirty="0" err="1"/>
              <a:t>xavfsizligi</a:t>
            </a:r>
            <a:r>
              <a:rPr lang="en-US" sz="2800" dirty="0"/>
              <a:t> </a:t>
            </a:r>
            <a:r>
              <a:rPr lang="en-US" sz="2800" dirty="0" err="1"/>
              <a:t>loyihasi</a:t>
            </a:r>
            <a:r>
              <a:rPr lang="en-US" sz="2800" dirty="0"/>
              <a:t> 5 </a:t>
            </a:r>
            <a:r>
              <a:rPr lang="en-US" sz="2800" dirty="0" err="1"/>
              <a:t>bosqichli</a:t>
            </a:r>
            <a:r>
              <a:rPr lang="en-US" sz="2800" dirty="0"/>
              <a:t> OSINT </a:t>
            </a:r>
            <a:r>
              <a:rPr lang="en-US" sz="2800" dirty="0" err="1"/>
              <a:t>jarayonini</a:t>
            </a:r>
            <a:r>
              <a:rPr lang="en-US" sz="2800" dirty="0"/>
              <a:t> </a:t>
            </a:r>
            <a:r>
              <a:rPr lang="en-US" sz="2800" dirty="0" err="1"/>
              <a:t>belgilaydi</a:t>
            </a:r>
            <a:r>
              <a:rPr lang="en-US" sz="2800" dirty="0"/>
              <a:t>:</a:t>
            </a:r>
            <a:endParaRPr sz="2800" dirty="0"/>
          </a:p>
        </p:txBody>
      </p:sp>
      <p:grpSp>
        <p:nvGrpSpPr>
          <p:cNvPr id="1033" name="Google Shape;1033;p38"/>
          <p:cNvGrpSpPr/>
          <p:nvPr/>
        </p:nvGrpSpPr>
        <p:grpSpPr>
          <a:xfrm>
            <a:off x="1164993" y="2049047"/>
            <a:ext cx="1368248" cy="1650957"/>
            <a:chOff x="818300" y="1811250"/>
            <a:chExt cx="1885938" cy="2275613"/>
          </a:xfrm>
        </p:grpSpPr>
        <p:grpSp>
          <p:nvGrpSpPr>
            <p:cNvPr id="1034" name="Google Shape;1034;p38"/>
            <p:cNvGrpSpPr/>
            <p:nvPr/>
          </p:nvGrpSpPr>
          <p:grpSpPr>
            <a:xfrm>
              <a:off x="818300" y="1811250"/>
              <a:ext cx="1616075" cy="2275613"/>
              <a:chOff x="818300" y="2144625"/>
              <a:chExt cx="1616075" cy="2275613"/>
            </a:xfrm>
          </p:grpSpPr>
          <p:grpSp>
            <p:nvGrpSpPr>
              <p:cNvPr id="1035" name="Google Shape;1035;p38"/>
              <p:cNvGrpSpPr/>
              <p:nvPr/>
            </p:nvGrpSpPr>
            <p:grpSpPr>
              <a:xfrm>
                <a:off x="818300" y="2470076"/>
                <a:ext cx="1616065" cy="1564413"/>
                <a:chOff x="867250" y="2531276"/>
                <a:chExt cx="1616065" cy="1564413"/>
              </a:xfrm>
            </p:grpSpPr>
            <p:sp>
              <p:nvSpPr>
                <p:cNvPr id="1036" name="Google Shape;1036;p38"/>
                <p:cNvSpPr/>
                <p:nvPr/>
              </p:nvSpPr>
              <p:spPr>
                <a:xfrm>
                  <a:off x="867250" y="3173775"/>
                  <a:ext cx="916982" cy="921914"/>
                </a:xfrm>
                <a:custGeom>
                  <a:avLst/>
                  <a:gdLst/>
                  <a:ahLst/>
                  <a:cxnLst/>
                  <a:rect l="l" t="t" r="r" b="b"/>
                  <a:pathLst>
                    <a:path w="18781" h="18882" extrusionOk="0">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38"/>
                <p:cNvSpPr/>
                <p:nvPr/>
              </p:nvSpPr>
              <p:spPr>
                <a:xfrm rot="-1490104">
                  <a:off x="1611679" y="2635340"/>
                  <a:ext cx="636418" cy="639841"/>
                </a:xfrm>
                <a:custGeom>
                  <a:avLst/>
                  <a:gdLst/>
                  <a:ahLst/>
                  <a:cxnLst/>
                  <a:rect l="l" t="t" r="r" b="b"/>
                  <a:pathLst>
                    <a:path w="18781" h="18882" extrusionOk="0">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38"/>
                <p:cNvSpPr/>
                <p:nvPr/>
              </p:nvSpPr>
              <p:spPr>
                <a:xfrm rot="-1490218">
                  <a:off x="1870916" y="3323079"/>
                  <a:ext cx="525709" cy="528536"/>
                </a:xfrm>
                <a:custGeom>
                  <a:avLst/>
                  <a:gdLst/>
                  <a:ahLst/>
                  <a:cxnLst/>
                  <a:rect l="l" t="t" r="r" b="b"/>
                  <a:pathLst>
                    <a:path w="18781" h="18882" extrusionOk="0">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39" name="Google Shape;1039;p38"/>
              <p:cNvSpPr/>
              <p:nvPr/>
            </p:nvSpPr>
            <p:spPr>
              <a:xfrm>
                <a:off x="1075550" y="2784863"/>
                <a:ext cx="194400" cy="194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 name="Google Shape;1040;p38"/>
              <p:cNvSpPr/>
              <p:nvPr/>
            </p:nvSpPr>
            <p:spPr>
              <a:xfrm>
                <a:off x="1662950" y="2144625"/>
                <a:ext cx="194400" cy="194400"/>
              </a:xfrm>
              <a:prstGeom prst="ellipse">
                <a:avLst/>
              </a:pr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 name="Google Shape;1041;p38"/>
              <p:cNvSpPr/>
              <p:nvPr/>
            </p:nvSpPr>
            <p:spPr>
              <a:xfrm>
                <a:off x="1857350" y="4034504"/>
                <a:ext cx="97800" cy="978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38"/>
              <p:cNvSpPr/>
              <p:nvPr/>
            </p:nvSpPr>
            <p:spPr>
              <a:xfrm>
                <a:off x="972475" y="2603225"/>
                <a:ext cx="42300" cy="42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 name="Google Shape;1043;p38"/>
              <p:cNvSpPr/>
              <p:nvPr/>
            </p:nvSpPr>
            <p:spPr>
              <a:xfrm>
                <a:off x="1502050" y="4340138"/>
                <a:ext cx="80100" cy="80100"/>
              </a:xfrm>
              <a:prstGeom prst="ellipse">
                <a:avLst/>
              </a:pr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 name="Google Shape;1044;p38"/>
              <p:cNvSpPr/>
              <p:nvPr/>
            </p:nvSpPr>
            <p:spPr>
              <a:xfrm>
                <a:off x="2354275" y="4103438"/>
                <a:ext cx="80100" cy="80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45" name="Google Shape;1045;p38"/>
            <p:cNvSpPr/>
            <p:nvPr/>
          </p:nvSpPr>
          <p:spPr>
            <a:xfrm flipH="1">
              <a:off x="2323238" y="2634250"/>
              <a:ext cx="381000" cy="495625"/>
            </a:xfrm>
            <a:custGeom>
              <a:avLst/>
              <a:gdLst/>
              <a:ahLst/>
              <a:cxnLst/>
              <a:rect l="l" t="t" r="r" b="b"/>
              <a:pathLst>
                <a:path w="15240" h="19825" extrusionOk="0">
                  <a:moveTo>
                    <a:pt x="13597" y="1"/>
                  </a:moveTo>
                  <a:cubicBezTo>
                    <a:pt x="13347" y="1"/>
                    <a:pt x="13085" y="89"/>
                    <a:pt x="12843" y="294"/>
                  </a:cubicBezTo>
                  <a:lnTo>
                    <a:pt x="4404" y="8733"/>
                  </a:lnTo>
                  <a:lnTo>
                    <a:pt x="4404" y="5698"/>
                  </a:lnTo>
                  <a:cubicBezTo>
                    <a:pt x="4404" y="5298"/>
                    <a:pt x="4304" y="4931"/>
                    <a:pt x="4137" y="4564"/>
                  </a:cubicBezTo>
                  <a:cubicBezTo>
                    <a:pt x="4003" y="4297"/>
                    <a:pt x="3837" y="4063"/>
                    <a:pt x="3636" y="3863"/>
                  </a:cubicBezTo>
                  <a:lnTo>
                    <a:pt x="2702" y="2929"/>
                  </a:lnTo>
                  <a:cubicBezTo>
                    <a:pt x="2452" y="2690"/>
                    <a:pt x="2149" y="2582"/>
                    <a:pt x="1854" y="2582"/>
                  </a:cubicBezTo>
                  <a:cubicBezTo>
                    <a:pt x="1243" y="2582"/>
                    <a:pt x="668" y="3044"/>
                    <a:pt x="668" y="3763"/>
                  </a:cubicBezTo>
                  <a:cubicBezTo>
                    <a:pt x="668" y="4063"/>
                    <a:pt x="801" y="4364"/>
                    <a:pt x="1035" y="4597"/>
                  </a:cubicBezTo>
                  <a:lnTo>
                    <a:pt x="1268" y="4831"/>
                  </a:lnTo>
                  <a:cubicBezTo>
                    <a:pt x="1735" y="5331"/>
                    <a:pt x="2035" y="5998"/>
                    <a:pt x="2035" y="6699"/>
                  </a:cubicBezTo>
                  <a:lnTo>
                    <a:pt x="0" y="14104"/>
                  </a:lnTo>
                  <a:cubicBezTo>
                    <a:pt x="0" y="14704"/>
                    <a:pt x="234" y="15271"/>
                    <a:pt x="668" y="15705"/>
                  </a:cubicBezTo>
                  <a:lnTo>
                    <a:pt x="4137" y="19174"/>
                  </a:lnTo>
                  <a:cubicBezTo>
                    <a:pt x="4587" y="19608"/>
                    <a:pt x="5171" y="19825"/>
                    <a:pt x="5750" y="19825"/>
                  </a:cubicBezTo>
                  <a:cubicBezTo>
                    <a:pt x="6330" y="19825"/>
                    <a:pt x="6905" y="19608"/>
                    <a:pt x="7339" y="19174"/>
                  </a:cubicBezTo>
                  <a:lnTo>
                    <a:pt x="13177" y="13337"/>
                  </a:lnTo>
                  <a:cubicBezTo>
                    <a:pt x="13410" y="13103"/>
                    <a:pt x="13510" y="12803"/>
                    <a:pt x="13510" y="12503"/>
                  </a:cubicBezTo>
                  <a:cubicBezTo>
                    <a:pt x="13510" y="11784"/>
                    <a:pt x="12935" y="11307"/>
                    <a:pt x="12335" y="11307"/>
                  </a:cubicBezTo>
                  <a:cubicBezTo>
                    <a:pt x="12044" y="11307"/>
                    <a:pt x="11748" y="11418"/>
                    <a:pt x="11509" y="11669"/>
                  </a:cubicBezTo>
                  <a:lnTo>
                    <a:pt x="12176" y="10968"/>
                  </a:lnTo>
                  <a:cubicBezTo>
                    <a:pt x="13186" y="10135"/>
                    <a:pt x="12361" y="8843"/>
                    <a:pt x="11408" y="8843"/>
                  </a:cubicBezTo>
                  <a:cubicBezTo>
                    <a:pt x="11210" y="8843"/>
                    <a:pt x="11006" y="8899"/>
                    <a:pt x="10811" y="9027"/>
                  </a:cubicBezTo>
                  <a:lnTo>
                    <a:pt x="10811" y="9027"/>
                  </a:lnTo>
                  <a:lnTo>
                    <a:pt x="10842" y="9000"/>
                  </a:lnTo>
                  <a:cubicBezTo>
                    <a:pt x="11542" y="8119"/>
                    <a:pt x="10811" y="7035"/>
                    <a:pt x="9933" y="7035"/>
                  </a:cubicBezTo>
                  <a:cubicBezTo>
                    <a:pt x="9682" y="7035"/>
                    <a:pt x="9419" y="7124"/>
                    <a:pt x="9174" y="7332"/>
                  </a:cubicBezTo>
                  <a:lnTo>
                    <a:pt x="14511" y="1962"/>
                  </a:lnTo>
                  <a:cubicBezTo>
                    <a:pt x="15239" y="1103"/>
                    <a:pt x="14486" y="1"/>
                    <a:pt x="13597"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046" name="Google Shape;1046;p38"/>
          <p:cNvCxnSpPr>
            <a:stCxn id="1031" idx="6"/>
            <a:endCxn id="1047" idx="6"/>
          </p:cNvCxnSpPr>
          <p:nvPr/>
        </p:nvCxnSpPr>
        <p:spPr>
          <a:xfrm rot="10800000" flipH="1">
            <a:off x="2913465" y="1561725"/>
            <a:ext cx="1170900" cy="1312800"/>
          </a:xfrm>
          <a:prstGeom prst="straightConnector1">
            <a:avLst/>
          </a:prstGeom>
          <a:noFill/>
          <a:ln w="9525" cap="flat" cmpd="sng">
            <a:solidFill>
              <a:schemeClr val="dk1"/>
            </a:solidFill>
            <a:prstDash val="solid"/>
            <a:round/>
            <a:headEnd type="none" w="med" len="med"/>
            <a:tailEnd type="oval" w="med" len="med"/>
          </a:ln>
        </p:spPr>
      </p:cxnSp>
      <p:cxnSp>
        <p:nvCxnSpPr>
          <p:cNvPr id="1048" name="Google Shape;1048;p38"/>
          <p:cNvCxnSpPr>
            <a:stCxn id="1031" idx="6"/>
            <a:endCxn id="1049" idx="6"/>
          </p:cNvCxnSpPr>
          <p:nvPr/>
        </p:nvCxnSpPr>
        <p:spPr>
          <a:xfrm>
            <a:off x="2913465" y="2874525"/>
            <a:ext cx="1170900" cy="1350900"/>
          </a:xfrm>
          <a:prstGeom prst="straightConnector1">
            <a:avLst/>
          </a:prstGeom>
          <a:noFill/>
          <a:ln w="9525" cap="flat" cmpd="sng">
            <a:solidFill>
              <a:schemeClr val="dk1"/>
            </a:solidFill>
            <a:prstDash val="solid"/>
            <a:round/>
            <a:headEnd type="none" w="med" len="med"/>
            <a:tailEnd type="oval" w="med" len="med"/>
          </a:ln>
        </p:spPr>
      </p:cxnSp>
      <p:cxnSp>
        <p:nvCxnSpPr>
          <p:cNvPr id="1050" name="Google Shape;1050;p38"/>
          <p:cNvCxnSpPr>
            <a:stCxn id="1031" idx="6"/>
            <a:endCxn id="1051" idx="6"/>
          </p:cNvCxnSpPr>
          <p:nvPr/>
        </p:nvCxnSpPr>
        <p:spPr>
          <a:xfrm rot="10800000" flipH="1">
            <a:off x="2913465" y="2227725"/>
            <a:ext cx="1170900" cy="646800"/>
          </a:xfrm>
          <a:prstGeom prst="straightConnector1">
            <a:avLst/>
          </a:prstGeom>
          <a:noFill/>
          <a:ln w="9525" cap="flat" cmpd="sng">
            <a:solidFill>
              <a:schemeClr val="dk1"/>
            </a:solidFill>
            <a:prstDash val="solid"/>
            <a:round/>
            <a:headEnd type="none" w="med" len="med"/>
            <a:tailEnd type="oval" w="med" len="med"/>
          </a:ln>
        </p:spPr>
      </p:cxnSp>
      <p:cxnSp>
        <p:nvCxnSpPr>
          <p:cNvPr id="1052" name="Google Shape;1052;p38"/>
          <p:cNvCxnSpPr>
            <a:stCxn id="1031" idx="6"/>
            <a:endCxn id="1053" idx="6"/>
          </p:cNvCxnSpPr>
          <p:nvPr/>
        </p:nvCxnSpPr>
        <p:spPr>
          <a:xfrm>
            <a:off x="2913465" y="2874525"/>
            <a:ext cx="1170900" cy="18900"/>
          </a:xfrm>
          <a:prstGeom prst="straightConnector1">
            <a:avLst/>
          </a:prstGeom>
          <a:noFill/>
          <a:ln w="9525" cap="flat" cmpd="sng">
            <a:solidFill>
              <a:schemeClr val="dk1"/>
            </a:solidFill>
            <a:prstDash val="solid"/>
            <a:round/>
            <a:headEnd type="none" w="med" len="med"/>
            <a:tailEnd type="oval" w="med" len="med"/>
          </a:ln>
        </p:spPr>
      </p:cxnSp>
      <p:cxnSp>
        <p:nvCxnSpPr>
          <p:cNvPr id="1054" name="Google Shape;1054;p38"/>
          <p:cNvCxnSpPr>
            <a:stCxn id="1031" idx="6"/>
            <a:endCxn id="1055" idx="6"/>
          </p:cNvCxnSpPr>
          <p:nvPr/>
        </p:nvCxnSpPr>
        <p:spPr>
          <a:xfrm>
            <a:off x="2913465" y="2874525"/>
            <a:ext cx="1170900" cy="684900"/>
          </a:xfrm>
          <a:prstGeom prst="straightConnector1">
            <a:avLst/>
          </a:prstGeom>
          <a:noFill/>
          <a:ln w="9525" cap="flat" cmpd="sng">
            <a:solidFill>
              <a:schemeClr val="dk1"/>
            </a:solidFill>
            <a:prstDash val="solid"/>
            <a:round/>
            <a:headEnd type="none" w="med" len="med"/>
            <a:tailEnd type="oval" w="med" len="med"/>
          </a:ln>
        </p:spPr>
      </p:cxnSp>
      <p:grpSp>
        <p:nvGrpSpPr>
          <p:cNvPr id="1056" name="Google Shape;1056;p38"/>
          <p:cNvGrpSpPr/>
          <p:nvPr/>
        </p:nvGrpSpPr>
        <p:grpSpPr>
          <a:xfrm>
            <a:off x="4084476" y="1140256"/>
            <a:ext cx="5059524" cy="637800"/>
            <a:chOff x="4084476" y="1242845"/>
            <a:chExt cx="5059524" cy="637800"/>
          </a:xfrm>
        </p:grpSpPr>
        <p:sp>
          <p:nvSpPr>
            <p:cNvPr id="1047" name="Google Shape;1047;p38"/>
            <p:cNvSpPr/>
            <p:nvPr/>
          </p:nvSpPr>
          <p:spPr>
            <a:xfrm flipH="1">
              <a:off x="4084476" y="1242845"/>
              <a:ext cx="637800" cy="6378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Bebas Neue"/>
                  <a:ea typeface="Bebas Neue"/>
                  <a:cs typeface="Bebas Neue"/>
                  <a:sym typeface="Bebas Neue"/>
                </a:rPr>
                <a:t>01</a:t>
              </a:r>
              <a:endParaRPr sz="2600" dirty="0">
                <a:solidFill>
                  <a:schemeClr val="lt1"/>
                </a:solidFill>
                <a:latin typeface="Bebas Neue"/>
                <a:ea typeface="Bebas Neue"/>
                <a:cs typeface="Bebas Neue"/>
                <a:sym typeface="Bebas Neue"/>
              </a:endParaRPr>
            </a:p>
          </p:txBody>
        </p:sp>
        <p:sp>
          <p:nvSpPr>
            <p:cNvPr id="1057" name="Google Shape;1057;p38"/>
            <p:cNvSpPr txBox="1"/>
            <p:nvPr/>
          </p:nvSpPr>
          <p:spPr>
            <a:xfrm flipH="1">
              <a:off x="7104774" y="1287400"/>
              <a:ext cx="2039226" cy="548700"/>
            </a:xfrm>
            <a:prstGeom prst="rect">
              <a:avLst/>
            </a:prstGeom>
            <a:noFill/>
            <a:ln>
              <a:noFill/>
            </a:ln>
          </p:spPr>
          <p:txBody>
            <a:bodyPr spcFirstLastPara="1" wrap="square" lIns="91425" tIns="91425" rIns="91425" bIns="91425" anchor="ctr" anchorCtr="0">
              <a:noAutofit/>
            </a:bodyPr>
            <a:lstStyle/>
            <a:p>
              <a:pPr lvl="0"/>
              <a:r>
                <a:rPr lang="en-US" sz="2400" dirty="0" err="1">
                  <a:solidFill>
                    <a:schemeClr val="dk1"/>
                  </a:solidFill>
                  <a:latin typeface="Bebas Neue"/>
                  <a:ea typeface="Bebas Neue"/>
                  <a:cs typeface="Bebas Neue"/>
                  <a:sym typeface="Bebas Neue"/>
                </a:rPr>
                <a:t>Manbani</a:t>
              </a:r>
              <a:r>
                <a:rPr lang="en-US" sz="2400" dirty="0">
                  <a:solidFill>
                    <a:schemeClr val="dk1"/>
                  </a:solidFill>
                  <a:latin typeface="Bebas Neue"/>
                  <a:ea typeface="Bebas Neue"/>
                  <a:cs typeface="Bebas Neue"/>
                  <a:sym typeface="Bebas Neue"/>
                </a:rPr>
                <a:t> </a:t>
              </a:r>
              <a:r>
                <a:rPr lang="en-US" sz="2400" dirty="0" err="1">
                  <a:solidFill>
                    <a:schemeClr val="dk1"/>
                  </a:solidFill>
                  <a:latin typeface="Bebas Neue"/>
                  <a:ea typeface="Bebas Neue"/>
                  <a:cs typeface="Bebas Neue"/>
                  <a:sym typeface="Bebas Neue"/>
                </a:rPr>
                <a:t>aniqlash</a:t>
              </a:r>
              <a:endParaRPr sz="2400" dirty="0">
                <a:solidFill>
                  <a:schemeClr val="dk1"/>
                </a:solidFill>
                <a:latin typeface="Bebas Neue"/>
                <a:ea typeface="Bebas Neue"/>
                <a:cs typeface="Bebas Neue"/>
                <a:sym typeface="Bebas Neue"/>
              </a:endParaRPr>
            </a:p>
          </p:txBody>
        </p:sp>
        <p:sp>
          <p:nvSpPr>
            <p:cNvPr id="1058" name="Google Shape;1058;p38"/>
            <p:cNvSpPr txBox="1"/>
            <p:nvPr/>
          </p:nvSpPr>
          <p:spPr>
            <a:xfrm flipH="1">
              <a:off x="4722274" y="1287395"/>
              <a:ext cx="1954819" cy="548700"/>
            </a:xfrm>
            <a:prstGeom prst="rect">
              <a:avLst/>
            </a:prstGeom>
            <a:noFill/>
            <a:ln>
              <a:noFill/>
            </a:ln>
          </p:spPr>
          <p:txBody>
            <a:bodyPr spcFirstLastPara="1" wrap="square" lIns="91425" tIns="91425" rIns="91425" bIns="91425" anchor="ctr" anchorCtr="0">
              <a:noAutofit/>
            </a:bodyPr>
            <a:lstStyle/>
            <a:p>
              <a:pPr lvl="0"/>
              <a:r>
                <a:rPr lang="en-US" sz="1200" dirty="0" err="1">
                  <a:solidFill>
                    <a:schemeClr val="dk1"/>
                  </a:solidFill>
                  <a:latin typeface="Arimo"/>
                  <a:ea typeface="Arimo"/>
                  <a:cs typeface="Arimo"/>
                  <a:sym typeface="Arimo"/>
                </a:rPr>
                <a:t>Muayyan</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razvedka</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talabi</a:t>
              </a:r>
              <a:r>
                <a:rPr lang="en-US" sz="1200" dirty="0">
                  <a:solidFill>
                    <a:schemeClr val="dk1"/>
                  </a:solidFill>
                  <a:latin typeface="Arimo"/>
                  <a:ea typeface="Arimo"/>
                  <a:cs typeface="Arimo"/>
                  <a:sym typeface="Arimo"/>
                </a:rPr>
                <a:t> uchun </a:t>
              </a:r>
              <a:r>
                <a:rPr lang="en-US" sz="1200" dirty="0" err="1">
                  <a:solidFill>
                    <a:schemeClr val="dk1"/>
                  </a:solidFill>
                  <a:latin typeface="Arimo"/>
                  <a:ea typeface="Arimo"/>
                  <a:cs typeface="Arimo"/>
                  <a:sym typeface="Arimo"/>
                </a:rPr>
                <a:t>ma'lumotni</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qayerdan</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topishni</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aniqlash</a:t>
              </a:r>
              <a:endParaRPr sz="1200" dirty="0">
                <a:solidFill>
                  <a:schemeClr val="dk1"/>
                </a:solidFill>
                <a:latin typeface="Arimo"/>
                <a:ea typeface="Arimo"/>
                <a:cs typeface="Arimo"/>
                <a:sym typeface="Arimo"/>
              </a:endParaRPr>
            </a:p>
          </p:txBody>
        </p:sp>
      </p:grpSp>
      <p:grpSp>
        <p:nvGrpSpPr>
          <p:cNvPr id="1059" name="Google Shape;1059;p38"/>
          <p:cNvGrpSpPr/>
          <p:nvPr/>
        </p:nvGrpSpPr>
        <p:grpSpPr>
          <a:xfrm>
            <a:off x="4084365" y="1789756"/>
            <a:ext cx="4941112" cy="637800"/>
            <a:chOff x="4084476" y="1908731"/>
            <a:chExt cx="4941112" cy="637800"/>
          </a:xfrm>
        </p:grpSpPr>
        <p:sp>
          <p:nvSpPr>
            <p:cNvPr id="1051" name="Google Shape;1051;p38"/>
            <p:cNvSpPr/>
            <p:nvPr/>
          </p:nvSpPr>
          <p:spPr>
            <a:xfrm flipH="1">
              <a:off x="4084476" y="1908731"/>
              <a:ext cx="637800" cy="6378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dirty="0">
                  <a:solidFill>
                    <a:schemeClr val="lt1"/>
                  </a:solidFill>
                  <a:latin typeface="Bebas Neue"/>
                  <a:ea typeface="Bebas Neue"/>
                  <a:cs typeface="Bebas Neue"/>
                  <a:sym typeface="Bebas Neue"/>
                </a:rPr>
                <a:t>02</a:t>
              </a:r>
              <a:endParaRPr sz="2600" dirty="0">
                <a:solidFill>
                  <a:schemeClr val="lt1"/>
                </a:solidFill>
                <a:latin typeface="Bebas Neue"/>
                <a:ea typeface="Bebas Neue"/>
                <a:cs typeface="Bebas Neue"/>
                <a:sym typeface="Bebas Neue"/>
              </a:endParaRPr>
            </a:p>
          </p:txBody>
        </p:sp>
        <p:sp>
          <p:nvSpPr>
            <p:cNvPr id="1060" name="Google Shape;1060;p38"/>
            <p:cNvSpPr txBox="1"/>
            <p:nvPr/>
          </p:nvSpPr>
          <p:spPr>
            <a:xfrm flipH="1">
              <a:off x="7104774" y="1953281"/>
              <a:ext cx="1920814" cy="548700"/>
            </a:xfrm>
            <a:prstGeom prst="rect">
              <a:avLst/>
            </a:prstGeom>
            <a:noFill/>
            <a:ln>
              <a:noFill/>
            </a:ln>
          </p:spPr>
          <p:txBody>
            <a:bodyPr spcFirstLastPara="1" wrap="square" lIns="91425" tIns="91425" rIns="91425" bIns="91425" anchor="ctr" anchorCtr="0">
              <a:noAutofit/>
            </a:bodyPr>
            <a:lstStyle/>
            <a:p>
              <a:pPr lvl="0"/>
              <a:r>
                <a:rPr lang="en-US" sz="2400" dirty="0" err="1">
                  <a:solidFill>
                    <a:schemeClr val="dk1"/>
                  </a:solidFill>
                  <a:latin typeface="Bebas Neue"/>
                  <a:ea typeface="Bebas Neue"/>
                  <a:cs typeface="Bebas Neue"/>
                  <a:sym typeface="Bebas Neue"/>
                </a:rPr>
                <a:t>tO’plash</a:t>
              </a:r>
              <a:endParaRPr sz="2400" dirty="0">
                <a:solidFill>
                  <a:schemeClr val="dk1"/>
                </a:solidFill>
                <a:latin typeface="Bebas Neue"/>
                <a:ea typeface="Bebas Neue"/>
                <a:cs typeface="Bebas Neue"/>
                <a:sym typeface="Bebas Neue"/>
              </a:endParaRPr>
            </a:p>
          </p:txBody>
        </p:sp>
        <p:sp>
          <p:nvSpPr>
            <p:cNvPr id="1061" name="Google Shape;1061;p38"/>
            <p:cNvSpPr txBox="1"/>
            <p:nvPr/>
          </p:nvSpPr>
          <p:spPr>
            <a:xfrm flipH="1">
              <a:off x="4722275" y="1953281"/>
              <a:ext cx="1815600" cy="548700"/>
            </a:xfrm>
            <a:prstGeom prst="rect">
              <a:avLst/>
            </a:prstGeom>
            <a:noFill/>
            <a:ln>
              <a:noFill/>
            </a:ln>
          </p:spPr>
          <p:txBody>
            <a:bodyPr spcFirstLastPara="1" wrap="square" lIns="91425" tIns="91425" rIns="91425" bIns="91425" anchor="ctr" anchorCtr="0">
              <a:noAutofit/>
            </a:bodyPr>
            <a:lstStyle/>
            <a:p>
              <a:pPr lvl="0"/>
              <a:r>
                <a:rPr lang="en-US" sz="1200" dirty="0" err="1">
                  <a:solidFill>
                    <a:schemeClr val="dk1"/>
                  </a:solidFill>
                  <a:latin typeface="Arimo"/>
                  <a:ea typeface="Arimo"/>
                  <a:cs typeface="Arimo"/>
                  <a:sym typeface="Arimo"/>
                </a:rPr>
                <a:t>Aniqlangan</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manbadan</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tegishli</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ma'lumotlarni</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to'plash</a:t>
              </a:r>
              <a:endParaRPr sz="1200" dirty="0">
                <a:solidFill>
                  <a:schemeClr val="dk1"/>
                </a:solidFill>
                <a:latin typeface="Arimo"/>
                <a:ea typeface="Arimo"/>
                <a:cs typeface="Arimo"/>
                <a:sym typeface="Arimo"/>
              </a:endParaRPr>
            </a:p>
          </p:txBody>
        </p:sp>
      </p:grpSp>
      <p:grpSp>
        <p:nvGrpSpPr>
          <p:cNvPr id="1062" name="Google Shape;1062;p38"/>
          <p:cNvGrpSpPr/>
          <p:nvPr/>
        </p:nvGrpSpPr>
        <p:grpSpPr>
          <a:xfrm>
            <a:off x="4084365" y="3316332"/>
            <a:ext cx="4835796" cy="637800"/>
            <a:chOff x="4084476" y="3240503"/>
            <a:chExt cx="4835796" cy="637800"/>
          </a:xfrm>
        </p:grpSpPr>
        <p:sp>
          <p:nvSpPr>
            <p:cNvPr id="1055" name="Google Shape;1055;p38"/>
            <p:cNvSpPr/>
            <p:nvPr/>
          </p:nvSpPr>
          <p:spPr>
            <a:xfrm flipH="1">
              <a:off x="4084476" y="3240503"/>
              <a:ext cx="637800" cy="6378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dirty="0">
                  <a:solidFill>
                    <a:schemeClr val="lt1"/>
                  </a:solidFill>
                  <a:latin typeface="Bebas Neue"/>
                  <a:ea typeface="Bebas Neue"/>
                  <a:cs typeface="Bebas Neue"/>
                  <a:sym typeface="Bebas Neue"/>
                </a:rPr>
                <a:t>04</a:t>
              </a:r>
              <a:endParaRPr sz="2600" dirty="0">
                <a:solidFill>
                  <a:schemeClr val="lt1"/>
                </a:solidFill>
                <a:latin typeface="Bebas Neue"/>
                <a:ea typeface="Bebas Neue"/>
                <a:cs typeface="Bebas Neue"/>
                <a:sym typeface="Bebas Neue"/>
              </a:endParaRPr>
            </a:p>
          </p:txBody>
        </p:sp>
        <p:sp>
          <p:nvSpPr>
            <p:cNvPr id="1063" name="Google Shape;1063;p38"/>
            <p:cNvSpPr txBox="1"/>
            <p:nvPr/>
          </p:nvSpPr>
          <p:spPr>
            <a:xfrm flipH="1">
              <a:off x="7104774" y="3285053"/>
              <a:ext cx="1815498" cy="548700"/>
            </a:xfrm>
            <a:prstGeom prst="rect">
              <a:avLst/>
            </a:prstGeom>
            <a:noFill/>
            <a:ln>
              <a:noFill/>
            </a:ln>
          </p:spPr>
          <p:txBody>
            <a:bodyPr spcFirstLastPara="1" wrap="square" lIns="91425" tIns="91425" rIns="91425" bIns="91425" anchor="ctr" anchorCtr="0">
              <a:noAutofit/>
            </a:bodyPr>
            <a:lstStyle/>
            <a:p>
              <a:pPr lvl="0"/>
              <a:r>
                <a:rPr lang="en-US" sz="2400" dirty="0" err="1">
                  <a:solidFill>
                    <a:schemeClr val="dk1"/>
                  </a:solidFill>
                  <a:latin typeface="Bebas Neue"/>
                  <a:ea typeface="Bebas Neue"/>
                  <a:cs typeface="Bebas Neue"/>
                  <a:sym typeface="Bebas Neue"/>
                </a:rPr>
                <a:t>Tahlil</a:t>
              </a:r>
              <a:endParaRPr sz="2700" dirty="0">
                <a:solidFill>
                  <a:schemeClr val="dk1"/>
                </a:solidFill>
                <a:latin typeface="Bebas Neue"/>
                <a:ea typeface="Bebas Neue"/>
                <a:cs typeface="Bebas Neue"/>
                <a:sym typeface="Bebas Neue"/>
              </a:endParaRPr>
            </a:p>
          </p:txBody>
        </p:sp>
        <p:sp>
          <p:nvSpPr>
            <p:cNvPr id="1064" name="Google Shape;1064;p38"/>
            <p:cNvSpPr txBox="1"/>
            <p:nvPr/>
          </p:nvSpPr>
          <p:spPr>
            <a:xfrm flipH="1">
              <a:off x="4722275" y="3269354"/>
              <a:ext cx="1815600" cy="548700"/>
            </a:xfrm>
            <a:prstGeom prst="rect">
              <a:avLst/>
            </a:prstGeom>
            <a:noFill/>
            <a:ln>
              <a:noFill/>
            </a:ln>
          </p:spPr>
          <p:txBody>
            <a:bodyPr spcFirstLastPara="1" wrap="square" lIns="91425" tIns="91425" rIns="91425" bIns="91425" anchor="ctr" anchorCtr="0">
              <a:noAutofit/>
            </a:bodyPr>
            <a:lstStyle/>
            <a:p>
              <a:pPr lvl="0"/>
              <a:r>
                <a:rPr lang="en-US" sz="1200" dirty="0" err="1">
                  <a:solidFill>
                    <a:schemeClr val="dk1"/>
                  </a:solidFill>
                  <a:latin typeface="Arimo"/>
                  <a:ea typeface="Arimo"/>
                  <a:cs typeface="Arimo"/>
                  <a:sym typeface="Arimo"/>
                </a:rPr>
                <a:t>Bir</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nechta</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manbalardagi</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qayta</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ishlangan</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ma'lumotlarni</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birlashtirish</a:t>
              </a:r>
              <a:endParaRPr sz="1200" dirty="0">
                <a:solidFill>
                  <a:schemeClr val="dk1"/>
                </a:solidFill>
                <a:latin typeface="Arimo"/>
                <a:ea typeface="Arimo"/>
                <a:cs typeface="Arimo"/>
                <a:sym typeface="Arimo"/>
              </a:endParaRPr>
            </a:p>
          </p:txBody>
        </p:sp>
      </p:grpSp>
      <p:grpSp>
        <p:nvGrpSpPr>
          <p:cNvPr id="1065" name="Google Shape;1065;p38"/>
          <p:cNvGrpSpPr/>
          <p:nvPr/>
        </p:nvGrpSpPr>
        <p:grpSpPr>
          <a:xfrm>
            <a:off x="4084476" y="2574617"/>
            <a:ext cx="5059524" cy="637800"/>
            <a:chOff x="4084476" y="2574617"/>
            <a:chExt cx="5059524" cy="637800"/>
          </a:xfrm>
        </p:grpSpPr>
        <p:sp>
          <p:nvSpPr>
            <p:cNvPr id="1053" name="Google Shape;1053;p38"/>
            <p:cNvSpPr/>
            <p:nvPr/>
          </p:nvSpPr>
          <p:spPr>
            <a:xfrm flipH="1">
              <a:off x="4084476" y="2574617"/>
              <a:ext cx="637800" cy="6378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Bebas Neue"/>
                  <a:ea typeface="Bebas Neue"/>
                  <a:cs typeface="Bebas Neue"/>
                  <a:sym typeface="Bebas Neue"/>
                </a:rPr>
                <a:t>03</a:t>
              </a:r>
              <a:endParaRPr sz="2600" dirty="0">
                <a:solidFill>
                  <a:schemeClr val="lt1"/>
                </a:solidFill>
                <a:latin typeface="Bebas Neue"/>
                <a:ea typeface="Bebas Neue"/>
                <a:cs typeface="Bebas Neue"/>
                <a:sym typeface="Bebas Neue"/>
              </a:endParaRPr>
            </a:p>
          </p:txBody>
        </p:sp>
        <p:sp>
          <p:nvSpPr>
            <p:cNvPr id="1066" name="Google Shape;1066;p38"/>
            <p:cNvSpPr txBox="1"/>
            <p:nvPr/>
          </p:nvSpPr>
          <p:spPr>
            <a:xfrm flipH="1">
              <a:off x="7104774" y="2619167"/>
              <a:ext cx="2039226" cy="548700"/>
            </a:xfrm>
            <a:prstGeom prst="rect">
              <a:avLst/>
            </a:prstGeom>
            <a:noFill/>
            <a:ln>
              <a:noFill/>
            </a:ln>
          </p:spPr>
          <p:txBody>
            <a:bodyPr spcFirstLastPara="1" wrap="square" lIns="91425" tIns="91425" rIns="91425" bIns="91425" anchor="ctr" anchorCtr="0">
              <a:noAutofit/>
            </a:bodyPr>
            <a:lstStyle/>
            <a:p>
              <a:pPr lvl="0"/>
              <a:r>
                <a:rPr lang="en-US" sz="2400" dirty="0" err="1">
                  <a:solidFill>
                    <a:schemeClr val="dk1"/>
                  </a:solidFill>
                  <a:latin typeface="Bebas Neue"/>
                  <a:ea typeface="Bebas Neue"/>
                  <a:cs typeface="Bebas Neue"/>
                  <a:sym typeface="Bebas Neue"/>
                </a:rPr>
                <a:t>Ma'lumotlarni</a:t>
              </a:r>
              <a:r>
                <a:rPr lang="en-US" sz="2400" dirty="0">
                  <a:solidFill>
                    <a:schemeClr val="dk1"/>
                  </a:solidFill>
                  <a:latin typeface="Bebas Neue"/>
                  <a:ea typeface="Bebas Neue"/>
                  <a:cs typeface="Bebas Neue"/>
                  <a:sym typeface="Bebas Neue"/>
                </a:rPr>
                <a:t> </a:t>
              </a:r>
              <a:r>
                <a:rPr lang="en-US" sz="2400" dirty="0" err="1">
                  <a:solidFill>
                    <a:schemeClr val="dk1"/>
                  </a:solidFill>
                  <a:latin typeface="Bebas Neue"/>
                  <a:ea typeface="Bebas Neue"/>
                  <a:cs typeface="Bebas Neue"/>
                  <a:sym typeface="Bebas Neue"/>
                </a:rPr>
                <a:t>qayta</a:t>
              </a:r>
              <a:r>
                <a:rPr lang="en-US" sz="2400" dirty="0">
                  <a:solidFill>
                    <a:schemeClr val="dk1"/>
                  </a:solidFill>
                  <a:latin typeface="Bebas Neue"/>
                  <a:ea typeface="Bebas Neue"/>
                  <a:cs typeface="Bebas Neue"/>
                  <a:sym typeface="Bebas Neue"/>
                </a:rPr>
                <a:t> </a:t>
              </a:r>
              <a:r>
                <a:rPr lang="en-US" sz="2400" dirty="0" err="1">
                  <a:solidFill>
                    <a:schemeClr val="dk1"/>
                  </a:solidFill>
                  <a:latin typeface="Bebas Neue"/>
                  <a:ea typeface="Bebas Neue"/>
                  <a:cs typeface="Bebas Neue"/>
                  <a:sym typeface="Bebas Neue"/>
                </a:rPr>
                <a:t>ishlash</a:t>
              </a:r>
              <a:endParaRPr sz="2400" dirty="0">
                <a:solidFill>
                  <a:schemeClr val="dk1"/>
                </a:solidFill>
                <a:latin typeface="Bebas Neue"/>
                <a:ea typeface="Bebas Neue"/>
                <a:cs typeface="Bebas Neue"/>
                <a:sym typeface="Bebas Neue"/>
              </a:endParaRPr>
            </a:p>
          </p:txBody>
        </p:sp>
        <p:sp>
          <p:nvSpPr>
            <p:cNvPr id="1067" name="Google Shape;1067;p38"/>
            <p:cNvSpPr txBox="1"/>
            <p:nvPr/>
          </p:nvSpPr>
          <p:spPr>
            <a:xfrm flipH="1">
              <a:off x="4722275" y="2619167"/>
              <a:ext cx="1815600" cy="548700"/>
            </a:xfrm>
            <a:prstGeom prst="rect">
              <a:avLst/>
            </a:prstGeom>
            <a:noFill/>
            <a:ln>
              <a:noFill/>
            </a:ln>
          </p:spPr>
          <p:txBody>
            <a:bodyPr spcFirstLastPara="1" wrap="square" lIns="91425" tIns="91425" rIns="91425" bIns="91425" anchor="ctr" anchorCtr="0">
              <a:noAutofit/>
            </a:bodyPr>
            <a:lstStyle/>
            <a:p>
              <a:pPr lvl="0"/>
              <a:r>
                <a:rPr lang="en-US" sz="1200" dirty="0" err="1">
                  <a:solidFill>
                    <a:schemeClr val="dk1"/>
                  </a:solidFill>
                  <a:latin typeface="Arimo"/>
                  <a:ea typeface="Arimo"/>
                  <a:cs typeface="Arimo"/>
                  <a:sym typeface="Arimo"/>
                </a:rPr>
                <a:t>Aniqlangan</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manba</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ma'lumotlarini</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qayta</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ishlang</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va</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mazmunli</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tushunchalarni</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olish</a:t>
              </a:r>
              <a:endParaRPr sz="1200" dirty="0">
                <a:solidFill>
                  <a:schemeClr val="dk1"/>
                </a:solidFill>
                <a:latin typeface="Arimo"/>
                <a:ea typeface="Arimo"/>
                <a:cs typeface="Arimo"/>
                <a:sym typeface="Arimo"/>
              </a:endParaRPr>
            </a:p>
          </p:txBody>
        </p:sp>
      </p:grpSp>
      <p:grpSp>
        <p:nvGrpSpPr>
          <p:cNvPr id="1068" name="Google Shape;1068;p38"/>
          <p:cNvGrpSpPr/>
          <p:nvPr/>
        </p:nvGrpSpPr>
        <p:grpSpPr>
          <a:xfrm>
            <a:off x="4084365" y="3997277"/>
            <a:ext cx="4724024" cy="637800"/>
            <a:chOff x="4084476" y="3906389"/>
            <a:chExt cx="4724024" cy="637800"/>
          </a:xfrm>
        </p:grpSpPr>
        <p:sp>
          <p:nvSpPr>
            <p:cNvPr id="1049" name="Google Shape;1049;p38"/>
            <p:cNvSpPr/>
            <p:nvPr/>
          </p:nvSpPr>
          <p:spPr>
            <a:xfrm flipH="1">
              <a:off x="4084476" y="3906389"/>
              <a:ext cx="637800" cy="6378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dirty="0">
                  <a:solidFill>
                    <a:schemeClr val="lt1"/>
                  </a:solidFill>
                  <a:latin typeface="Bebas Neue"/>
                  <a:ea typeface="Bebas Neue"/>
                  <a:cs typeface="Bebas Neue"/>
                  <a:sym typeface="Bebas Neue"/>
                </a:rPr>
                <a:t>05</a:t>
              </a:r>
              <a:endParaRPr sz="2600" dirty="0">
                <a:solidFill>
                  <a:schemeClr val="lt1"/>
                </a:solidFill>
                <a:latin typeface="Bebas Neue"/>
                <a:ea typeface="Bebas Neue"/>
                <a:cs typeface="Bebas Neue"/>
                <a:sym typeface="Bebas Neue"/>
              </a:endParaRPr>
            </a:p>
          </p:txBody>
        </p:sp>
        <p:sp>
          <p:nvSpPr>
            <p:cNvPr id="1069" name="Google Shape;1069;p38"/>
            <p:cNvSpPr txBox="1"/>
            <p:nvPr/>
          </p:nvSpPr>
          <p:spPr>
            <a:xfrm flipH="1">
              <a:off x="7104773" y="3950939"/>
              <a:ext cx="1703727" cy="548700"/>
            </a:xfrm>
            <a:prstGeom prst="rect">
              <a:avLst/>
            </a:prstGeom>
            <a:noFill/>
            <a:ln>
              <a:noFill/>
            </a:ln>
          </p:spPr>
          <p:txBody>
            <a:bodyPr spcFirstLastPara="1" wrap="square" lIns="91425" tIns="91425" rIns="91425" bIns="91425" anchor="ctr" anchorCtr="0">
              <a:noAutofit/>
            </a:bodyPr>
            <a:lstStyle/>
            <a:p>
              <a:pPr lvl="0"/>
              <a:r>
                <a:rPr lang="en-US" sz="2400" dirty="0" err="1">
                  <a:solidFill>
                    <a:schemeClr val="dk1"/>
                  </a:solidFill>
                  <a:latin typeface="Bebas Neue"/>
                  <a:ea typeface="Bebas Neue"/>
                  <a:cs typeface="Bebas Neue"/>
                  <a:sym typeface="Bebas Neue"/>
                </a:rPr>
                <a:t>Hisobot</a:t>
              </a:r>
              <a:endParaRPr sz="2400" dirty="0">
                <a:solidFill>
                  <a:schemeClr val="dk1"/>
                </a:solidFill>
                <a:latin typeface="Bebas Neue"/>
                <a:ea typeface="Bebas Neue"/>
                <a:cs typeface="Bebas Neue"/>
                <a:sym typeface="Bebas Neue"/>
              </a:endParaRPr>
            </a:p>
          </p:txBody>
        </p:sp>
        <p:sp>
          <p:nvSpPr>
            <p:cNvPr id="1070" name="Google Shape;1070;p38"/>
            <p:cNvSpPr txBox="1"/>
            <p:nvPr/>
          </p:nvSpPr>
          <p:spPr>
            <a:xfrm flipH="1">
              <a:off x="4722275" y="3950939"/>
              <a:ext cx="1815600" cy="548700"/>
            </a:xfrm>
            <a:prstGeom prst="rect">
              <a:avLst/>
            </a:prstGeom>
            <a:noFill/>
            <a:ln>
              <a:noFill/>
            </a:ln>
          </p:spPr>
          <p:txBody>
            <a:bodyPr spcFirstLastPara="1" wrap="square" lIns="91425" tIns="91425" rIns="91425" bIns="91425" anchor="ctr" anchorCtr="0">
              <a:noAutofit/>
            </a:bodyPr>
            <a:lstStyle/>
            <a:p>
              <a:pPr lvl="0"/>
              <a:r>
                <a:rPr lang="en-US" sz="1200" dirty="0" err="1">
                  <a:solidFill>
                    <a:schemeClr val="dk1"/>
                  </a:solidFill>
                  <a:latin typeface="Arimo"/>
                  <a:ea typeface="Arimo"/>
                  <a:cs typeface="Arimo"/>
                  <a:sym typeface="Arimo"/>
                </a:rPr>
                <a:t>Natijalar</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bo'yicha</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yakuniy</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hisobot</a:t>
              </a:r>
              <a:r>
                <a:rPr lang="en-US" sz="1200" dirty="0">
                  <a:solidFill>
                    <a:schemeClr val="dk1"/>
                  </a:solidFill>
                  <a:latin typeface="Arimo"/>
                  <a:ea typeface="Arimo"/>
                  <a:cs typeface="Arimo"/>
                  <a:sym typeface="Arimo"/>
                </a:rPr>
                <a:t> </a:t>
              </a:r>
              <a:r>
                <a:rPr lang="en-US" sz="1200" dirty="0" err="1">
                  <a:solidFill>
                    <a:schemeClr val="dk1"/>
                  </a:solidFill>
                  <a:latin typeface="Arimo"/>
                  <a:ea typeface="Arimo"/>
                  <a:cs typeface="Arimo"/>
                  <a:sym typeface="Arimo"/>
                </a:rPr>
                <a:t>yaratish</a:t>
              </a:r>
              <a:endParaRPr sz="1200" dirty="0">
                <a:solidFill>
                  <a:schemeClr val="dk1"/>
                </a:solidFill>
                <a:latin typeface="Arimo"/>
                <a:ea typeface="Arimo"/>
                <a:cs typeface="Arimo"/>
                <a:sym typeface="Arimo"/>
              </a:endParaRPr>
            </a:p>
          </p:txBody>
        </p:sp>
      </p:grpSp>
      <p:cxnSp>
        <p:nvCxnSpPr>
          <p:cNvPr id="1071" name="Google Shape;1071;p38"/>
          <p:cNvCxnSpPr/>
          <p:nvPr/>
        </p:nvCxnSpPr>
        <p:spPr>
          <a:xfrm rot="10800000">
            <a:off x="6537773" y="1456677"/>
            <a:ext cx="567000" cy="0"/>
          </a:xfrm>
          <a:prstGeom prst="straightConnector1">
            <a:avLst/>
          </a:prstGeom>
          <a:noFill/>
          <a:ln w="9525" cap="flat" cmpd="sng">
            <a:solidFill>
              <a:schemeClr val="dk1"/>
            </a:solidFill>
            <a:prstDash val="solid"/>
            <a:round/>
            <a:headEnd type="none" w="med" len="med"/>
            <a:tailEnd type="none" w="med" len="med"/>
          </a:ln>
        </p:spPr>
      </p:cxnSp>
      <p:cxnSp>
        <p:nvCxnSpPr>
          <p:cNvPr id="1072" name="Google Shape;1072;p38"/>
          <p:cNvCxnSpPr/>
          <p:nvPr/>
        </p:nvCxnSpPr>
        <p:spPr>
          <a:xfrm rot="10800000">
            <a:off x="6537773" y="2108656"/>
            <a:ext cx="567000" cy="0"/>
          </a:xfrm>
          <a:prstGeom prst="straightConnector1">
            <a:avLst/>
          </a:prstGeom>
          <a:noFill/>
          <a:ln w="9525" cap="flat" cmpd="sng">
            <a:solidFill>
              <a:schemeClr val="dk1"/>
            </a:solidFill>
            <a:prstDash val="solid"/>
            <a:round/>
            <a:headEnd type="none" w="med" len="med"/>
            <a:tailEnd type="none" w="med" len="med"/>
          </a:ln>
        </p:spPr>
      </p:cxnSp>
      <p:cxnSp>
        <p:nvCxnSpPr>
          <p:cNvPr id="1073" name="Google Shape;1073;p38"/>
          <p:cNvCxnSpPr>
            <a:stCxn id="1066" idx="3"/>
            <a:endCxn id="1067" idx="1"/>
          </p:cNvCxnSpPr>
          <p:nvPr/>
        </p:nvCxnSpPr>
        <p:spPr>
          <a:xfrm rot="10800000">
            <a:off x="6537774" y="2893517"/>
            <a:ext cx="567000" cy="0"/>
          </a:xfrm>
          <a:prstGeom prst="straightConnector1">
            <a:avLst/>
          </a:prstGeom>
          <a:noFill/>
          <a:ln w="9525" cap="flat" cmpd="sng">
            <a:solidFill>
              <a:schemeClr val="dk1"/>
            </a:solidFill>
            <a:prstDash val="solid"/>
            <a:round/>
            <a:headEnd type="none" w="med" len="med"/>
            <a:tailEnd type="none" w="med" len="med"/>
          </a:ln>
        </p:spPr>
      </p:cxnSp>
      <p:cxnSp>
        <p:nvCxnSpPr>
          <p:cNvPr id="1074" name="Google Shape;1074;p38"/>
          <p:cNvCxnSpPr/>
          <p:nvPr/>
        </p:nvCxnSpPr>
        <p:spPr>
          <a:xfrm rot="10800000">
            <a:off x="6485147" y="3670947"/>
            <a:ext cx="567000" cy="0"/>
          </a:xfrm>
          <a:prstGeom prst="straightConnector1">
            <a:avLst/>
          </a:prstGeom>
          <a:noFill/>
          <a:ln w="9525" cap="flat" cmpd="sng">
            <a:solidFill>
              <a:schemeClr val="dk1"/>
            </a:solidFill>
            <a:prstDash val="solid"/>
            <a:round/>
            <a:headEnd type="none" w="med" len="med"/>
            <a:tailEnd type="none" w="med" len="med"/>
          </a:ln>
        </p:spPr>
      </p:cxnSp>
      <p:cxnSp>
        <p:nvCxnSpPr>
          <p:cNvPr id="1075" name="Google Shape;1075;p38"/>
          <p:cNvCxnSpPr/>
          <p:nvPr/>
        </p:nvCxnSpPr>
        <p:spPr>
          <a:xfrm rot="10800000">
            <a:off x="6537773" y="4327878"/>
            <a:ext cx="5670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540090136"/>
      </p:ext>
    </p:extLst>
  </p:cSld>
  <p:clrMapOvr>
    <a:masterClrMapping/>
  </p:clrMapOvr>
</p:sld>
</file>

<file path=ppt/theme/theme1.xml><?xml version="1.0" encoding="utf-8"?>
<a:theme xmlns:a="http://schemas.openxmlformats.org/drawingml/2006/main" name=" Data Analysis for Business Infographics by Slidesgo">
  <a:themeElements>
    <a:clrScheme name="Simple Light">
      <a:dk1>
        <a:srgbClr val="FFFFFF"/>
      </a:dk1>
      <a:lt1>
        <a:srgbClr val="0E166C"/>
      </a:lt1>
      <a:dk2>
        <a:srgbClr val="921D87"/>
      </a:dk2>
      <a:lt2>
        <a:srgbClr val="FFB632"/>
      </a:lt2>
      <a:accent1>
        <a:srgbClr val="FFE485"/>
      </a:accent1>
      <a:accent2>
        <a:srgbClr val="BE7AF3"/>
      </a:accent2>
      <a:accent3>
        <a:srgbClr val="51127C"/>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305</TotalTime>
  <Words>1881</Words>
  <Application>Microsoft Office PowerPoint</Application>
  <PresentationFormat>Экран (16:9)</PresentationFormat>
  <Paragraphs>144</Paragraphs>
  <Slides>20</Slides>
  <Notes>20</Notes>
  <HiddenSlides>0</HiddenSlides>
  <MMClips>1</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20</vt:i4>
      </vt:variant>
    </vt:vector>
  </HeadingPairs>
  <TitlesOfParts>
    <vt:vector size="28" baseType="lpstr">
      <vt:lpstr>var(--heading-font-family,unset)</vt:lpstr>
      <vt:lpstr>Bebas Neue</vt:lpstr>
      <vt:lpstr>Open Sans</vt:lpstr>
      <vt:lpstr>Nunito Light</vt:lpstr>
      <vt:lpstr>Arial</vt:lpstr>
      <vt:lpstr>Wingdings</vt:lpstr>
      <vt:lpstr>Arimo</vt:lpstr>
      <vt:lpstr> Data Analysis for Business Infographics by Slidesgo</vt:lpstr>
      <vt:lpstr>OSINT Texnologiyasidan Operativ Maqsadlarda Foydalanish usullari Open Source Intelligence</vt:lpstr>
      <vt:lpstr>ReJA:</vt:lpstr>
      <vt:lpstr>Kirish</vt:lpstr>
      <vt:lpstr>Презентация PowerPoint</vt:lpstr>
      <vt:lpstr>OSINT tarixi </vt:lpstr>
      <vt:lpstr>OSINTdan foydalanish va uning texnikasi</vt:lpstr>
      <vt:lpstr>Презентация PowerPoint</vt:lpstr>
      <vt:lpstr>OSINT texnikasi</vt:lpstr>
      <vt:lpstr>Ochiq web-ilovalar xavfsizligi loyihasi 5 bosqichli OSINT jarayonini belgilaydi:</vt:lpstr>
      <vt:lpstr>OSINT vositalari</vt:lpstr>
      <vt:lpstr>Презентация PowerPoint</vt:lpstr>
      <vt:lpstr>Презентация PowerPoint</vt:lpstr>
      <vt:lpstr>Презентация PowerPoint</vt:lpstr>
      <vt:lpstr>Презентация PowerPoint</vt:lpstr>
      <vt:lpstr>OSINT boshqa qo’shimcha vositalari:</vt:lpstr>
      <vt:lpstr>OSINT qonuniymi?</vt:lpstr>
      <vt:lpstr>OSINTdan foydlanish xavflari </vt:lpstr>
      <vt:lpstr>OSINTning  harbiy sohada qo’llanishi</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OSINT Texnologiyasidan Operativ Maqsadlarda Foydalanish usullari</dc:title>
  <cp:lastModifiedBy>Umar Inomov</cp:lastModifiedBy>
  <cp:revision>27</cp:revision>
  <dcterms:modified xsi:type="dcterms:W3CDTF">2024-01-18T17:08:04Z</dcterms:modified>
</cp:coreProperties>
</file>